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744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32918400" cy="32918400"/>
  <p:notesSz cx="31954788" cy="50149125"/>
  <p:embeddedFontLst>
    <p:embeddedFont>
      <p:font typeface="Libre Baskerville" panose="02000000000000000000" pitchFamily="2" charset="0"/>
      <p:regular r:id="rId5"/>
      <p:bold r:id="rId6"/>
      <p:italic r:id="rId7"/>
    </p:embeddedFont>
    <p:embeddedFont>
      <p:font typeface="Montserrat Light" panose="020F0302020204030204" pitchFamily="34" charset="0"/>
      <p:regular r:id="rId8"/>
      <p:italic r:id="rId9"/>
    </p:embeddedFont>
  </p:embeddedFontLst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68" userDrawn="1">
          <p15:clr>
            <a:srgbClr val="A4A3A4"/>
          </p15:clr>
        </p15:guide>
        <p15:guide id="2" orient="horz" pos="5632" userDrawn="1">
          <p15:clr>
            <a:srgbClr val="A4A3A4"/>
          </p15:clr>
        </p15:guide>
        <p15:guide id="3" orient="horz" pos="3533" userDrawn="1">
          <p15:clr>
            <a:srgbClr val="A4A3A4"/>
          </p15:clr>
        </p15:guide>
        <p15:guide id="4" orient="horz" pos="6246" userDrawn="1">
          <p15:clr>
            <a:srgbClr val="A4A3A4"/>
          </p15:clr>
        </p15:guide>
        <p15:guide id="5" pos="540" userDrawn="1">
          <p15:clr>
            <a:srgbClr val="A4A3A4"/>
          </p15:clr>
        </p15:guide>
        <p15:guide id="6" pos="5184" userDrawn="1">
          <p15:clr>
            <a:srgbClr val="A4A3A4"/>
          </p15:clr>
        </p15:guide>
        <p15:guide id="7" pos="5544" userDrawn="1">
          <p15:clr>
            <a:srgbClr val="A4A3A4"/>
          </p15:clr>
        </p15:guide>
        <p15:guide id="8" pos="10188" userDrawn="1">
          <p15:clr>
            <a:srgbClr val="A4A3A4"/>
          </p15:clr>
        </p15:guide>
        <p15:guide id="9" pos="10548" userDrawn="1">
          <p15:clr>
            <a:srgbClr val="A4A3A4"/>
          </p15:clr>
        </p15:guide>
        <p15:guide id="10" pos="15192" userDrawn="1">
          <p15:clr>
            <a:srgbClr val="A4A3A4"/>
          </p15:clr>
        </p15:guide>
        <p15:guide id="11" pos="15552" userDrawn="1">
          <p15:clr>
            <a:srgbClr val="A4A3A4"/>
          </p15:clr>
        </p15:guide>
        <p15:guide id="12" pos="201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5795">
          <p15:clr>
            <a:srgbClr val="A4A3A4"/>
          </p15:clr>
        </p15:guide>
        <p15:guide id="2" pos="100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22" d="100"/>
          <a:sy n="22" d="100"/>
        </p:scale>
        <p:origin x="2376" y="384"/>
      </p:cViewPr>
      <p:guideLst>
        <p:guide orient="horz" pos="19968"/>
        <p:guide orient="horz" pos="5632"/>
        <p:guide orient="horz" pos="3533"/>
        <p:guide orient="horz" pos="6246"/>
        <p:guide pos="540"/>
        <p:guide pos="5184"/>
        <p:guide pos="5544"/>
        <p:guide pos="10188"/>
        <p:guide pos="10548"/>
        <p:guide pos="15192"/>
        <p:guide pos="15552"/>
        <p:guide pos="201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17" d="100"/>
          <a:sy n="17" d="100"/>
        </p:scale>
        <p:origin x="4416" y="178"/>
      </p:cViewPr>
      <p:guideLst>
        <p:guide orient="horz" pos="15795"/>
        <p:guide pos="1006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40C443C-8022-4F5D-8F2E-5133654FC91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92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02400" y="3757613"/>
            <a:ext cx="18748375" cy="1874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137025" y="24004588"/>
            <a:ext cx="23456900" cy="2251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2207482-9F38-4AF6-9B91-768DCEDA59A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799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/>
            </a:defPPr>
            <a:lvl1pPr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42B0325-ACC9-488E-8876-C4E9E3B68AD8}" type="slidenum">
              <a:rPr lang="en-AU" sz="6000" smtClean="0"/>
              <a:t>1</a:t>
            </a:fld>
            <a:endParaRPr lang="en-AU" sz="60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02400" y="3757613"/>
            <a:ext cx="18748375" cy="18748375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387342"/>
            <a:ext cx="2798064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7289782"/>
            <a:ext cx="246888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A66E67-F948-4693-96A5-27BC239C04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63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27A25-0059-41B6-A6E5-54D93C1080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2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752600"/>
            <a:ext cx="7098030" cy="2789682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752600"/>
            <a:ext cx="20882610" cy="2789682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3B26BC-A2E6-4CDA-9F76-12293F2660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3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1B4D6-BEE2-4AF6-A92E-38CD68913D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8206749"/>
            <a:ext cx="2839212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2029429"/>
            <a:ext cx="2839212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50354-6837-43DB-843B-C6021BD2EF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8763000"/>
            <a:ext cx="13990320" cy="208864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8763000"/>
            <a:ext cx="13990320" cy="208864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6FF25-ADB1-4315-9622-9852994CD1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5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752607"/>
            <a:ext cx="28392120" cy="6362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069582"/>
            <a:ext cx="13926024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2024360"/>
            <a:ext cx="13926024" cy="176860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069582"/>
            <a:ext cx="13994608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2024360"/>
            <a:ext cx="13994608" cy="176860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A0CB4-D18D-4AEF-B324-9EDF067D13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3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F620B-8934-45A0-BE2C-EF6C76032C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0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CE3F5-A3DD-46D3-8112-19EE7FD1DD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2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4739647"/>
            <a:ext cx="1666494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691E56-DA67-4BF5-BA67-706F30B370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4739647"/>
            <a:ext cx="16664940" cy="233934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51DAE-E528-43E1-8BE0-91521416EF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5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752607"/>
            <a:ext cx="283921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8763000"/>
            <a:ext cx="283921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0510487"/>
            <a:ext cx="111099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9A0CB4-D18D-4AEF-B324-9EDF067D13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7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60000">
              <a:srgbClr val="1482A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1">
            <a:extLst>
              <a:ext uri="{FF2B5EF4-FFF2-40B4-BE49-F238E27FC236}">
                <a16:creationId xmlns:a16="http://schemas.microsoft.com/office/drawing/2014/main" id="{A08EF699-1CA0-A888-2E55-39BE649294B7}"/>
              </a:ext>
            </a:extLst>
          </p:cNvPr>
          <p:cNvSpPr txBox="1"/>
          <p:nvPr/>
        </p:nvSpPr>
        <p:spPr>
          <a:xfrm>
            <a:off x="2743200" y="965378"/>
            <a:ext cx="27432000" cy="2060201"/>
          </a:xfrm>
          <a:prstGeom prst="rect">
            <a:avLst/>
          </a:prstGeom>
        </p:spPr>
        <p:txBody>
          <a:bodyPr lIns="96012" tIns="48006" rIns="96012" bIns="48006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400">
                <a:solidFill>
                  <a:srgbClr val="235078"/>
                </a:solidFill>
                <a:latin typeface="Libre Baskerville" panose="02000000000000000000" pitchFamily="2" charset="0"/>
              </a:rPr>
              <a:t>This Scientific Poster Template Is Provided By PosterNerd</a:t>
            </a:r>
            <a:br>
              <a:rPr lang="en-US" sz="6400">
                <a:solidFill>
                  <a:srgbClr val="235078"/>
                </a:solidFill>
                <a:latin typeface="Libre Baskerville" panose="02000000000000000000" pitchFamily="2" charset="0"/>
              </a:rPr>
            </a:br>
            <a:r>
              <a:rPr lang="en-US" sz="6400">
                <a:solidFill>
                  <a:srgbClr val="235078"/>
                </a:solidFill>
                <a:latin typeface="Libre Baskerville" panose="02000000000000000000" pitchFamily="2" charset="0"/>
              </a:rPr>
              <a:t>Enter A Title And Add Logos To Your Poster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8B03C513-A486-98C5-D08B-44721F67EF4B}"/>
              </a:ext>
            </a:extLst>
          </p:cNvPr>
          <p:cNvSpPr txBox="1"/>
          <p:nvPr/>
        </p:nvSpPr>
        <p:spPr>
          <a:xfrm>
            <a:off x="2743200" y="3322243"/>
            <a:ext cx="27432000" cy="1518877"/>
          </a:xfrm>
          <a:prstGeom prst="rect">
            <a:avLst/>
          </a:prstGeom>
        </p:spPr>
        <p:txBody>
          <a:bodyPr lIns="96012" tIns="48006" rIns="96012" bIns="48006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200">
                <a:solidFill>
                  <a:srgbClr val="1482A5"/>
                </a:solidFill>
                <a:latin typeface="Montserrat Light" panose="00000400000000000000" pitchFamily="50" charset="0"/>
              </a:rPr>
              <a:t>Add Author Names and Information</a:t>
            </a:r>
          </a:p>
          <a:p>
            <a:pPr algn="ctr"/>
            <a:r>
              <a:rPr lang="en-US" sz="4200">
                <a:solidFill>
                  <a:srgbClr val="1482A5"/>
                </a:solidFill>
                <a:latin typeface="Montserrat Light" panose="00000400000000000000" pitchFamily="50" charset="0"/>
              </a:rPr>
              <a:t>Include University or Department Names if Needed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81C5F8-FE41-4935-6309-5A48CD2101C0}"/>
              </a:ext>
            </a:extLst>
          </p:cNvPr>
          <p:cNvSpPr/>
          <p:nvPr/>
        </p:nvSpPr>
        <p:spPr>
          <a:xfrm>
            <a:off x="762000" y="5334000"/>
            <a:ext cx="9961685" cy="9111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8B3C94C-9827-5892-DCA7-AABD630595E6}"/>
              </a:ext>
            </a:extLst>
          </p:cNvPr>
          <p:cNvSpPr/>
          <p:nvPr/>
        </p:nvSpPr>
        <p:spPr>
          <a:xfrm>
            <a:off x="22194715" y="5334000"/>
            <a:ext cx="9961685" cy="22146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FAD8ADA-D30C-D84C-E0AA-E63BFC1F34D5}"/>
              </a:ext>
            </a:extLst>
          </p:cNvPr>
          <p:cNvSpPr/>
          <p:nvPr/>
        </p:nvSpPr>
        <p:spPr>
          <a:xfrm>
            <a:off x="762000" y="15163798"/>
            <a:ext cx="9961685" cy="169925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E61638-5EFD-1D38-E67E-6888C65027A6}"/>
              </a:ext>
            </a:extLst>
          </p:cNvPr>
          <p:cNvSpPr/>
          <p:nvPr/>
        </p:nvSpPr>
        <p:spPr>
          <a:xfrm>
            <a:off x="11478358" y="13487400"/>
            <a:ext cx="9961685" cy="1866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04703BA-9D7E-AD92-4653-2AF038B5E7E5}"/>
              </a:ext>
            </a:extLst>
          </p:cNvPr>
          <p:cNvSpPr/>
          <p:nvPr/>
        </p:nvSpPr>
        <p:spPr>
          <a:xfrm>
            <a:off x="11478358" y="5353518"/>
            <a:ext cx="9961685" cy="7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5259C6-480F-3CCF-7CCA-F21987FF7710}"/>
              </a:ext>
            </a:extLst>
          </p:cNvPr>
          <p:cNvSpPr txBox="1"/>
          <p:nvPr/>
        </p:nvSpPr>
        <p:spPr>
          <a:xfrm>
            <a:off x="988402" y="6238353"/>
            <a:ext cx="9508881" cy="45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9980C4-C318-68F4-58E3-2A69FA5A7F43}"/>
              </a:ext>
            </a:extLst>
          </p:cNvPr>
          <p:cNvSpPr txBox="1"/>
          <p:nvPr/>
        </p:nvSpPr>
        <p:spPr>
          <a:xfrm>
            <a:off x="988402" y="5634296"/>
            <a:ext cx="9508881" cy="64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>
                <a:solidFill>
                  <a:srgbClr val="235078"/>
                </a:solidFill>
                <a:latin typeface="Libre Baskerville" panose="02000000000000000000" pitchFamily="2" charset="0"/>
              </a:rPr>
              <a:t>Abstract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46789B-2B6E-C947-FA85-F0FCE552EB0B}"/>
              </a:ext>
            </a:extLst>
          </p:cNvPr>
          <p:cNvSpPr/>
          <p:nvPr/>
        </p:nvSpPr>
        <p:spPr>
          <a:xfrm>
            <a:off x="22194715" y="28117800"/>
            <a:ext cx="9961685" cy="403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323759-98D8-B476-651F-C35A46E333BB}"/>
              </a:ext>
            </a:extLst>
          </p:cNvPr>
          <p:cNvSpPr txBox="1"/>
          <p:nvPr/>
        </p:nvSpPr>
        <p:spPr>
          <a:xfrm>
            <a:off x="22421117" y="29026656"/>
            <a:ext cx="9508881" cy="45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A511959-EB26-C677-7B49-CBE9F78EF28A}"/>
              </a:ext>
            </a:extLst>
          </p:cNvPr>
          <p:cNvSpPr txBox="1"/>
          <p:nvPr/>
        </p:nvSpPr>
        <p:spPr>
          <a:xfrm>
            <a:off x="22421117" y="28422600"/>
            <a:ext cx="9508881" cy="64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>
                <a:solidFill>
                  <a:srgbClr val="235078"/>
                </a:solidFill>
                <a:latin typeface="Libre Baskerville" panose="02000000000000000000" pitchFamily="2" charset="0"/>
              </a:rPr>
              <a:t>Acknowledgements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B2A136-79B0-73FA-EE55-052F6572F887}"/>
              </a:ext>
            </a:extLst>
          </p:cNvPr>
          <p:cNvSpPr txBox="1"/>
          <p:nvPr/>
        </p:nvSpPr>
        <p:spPr>
          <a:xfrm>
            <a:off x="988402" y="16000888"/>
            <a:ext cx="9508881" cy="45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66B338-7E03-38D5-9FEB-406544BEC193}"/>
              </a:ext>
            </a:extLst>
          </p:cNvPr>
          <p:cNvSpPr txBox="1"/>
          <p:nvPr/>
        </p:nvSpPr>
        <p:spPr>
          <a:xfrm>
            <a:off x="988402" y="15396831"/>
            <a:ext cx="9508881" cy="64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>
                <a:solidFill>
                  <a:srgbClr val="235078"/>
                </a:solidFill>
                <a:latin typeface="Libre Baskerville" panose="02000000000000000000" pitchFamily="2" charset="0"/>
              </a:rPr>
              <a:t>Introduction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E7C3866-7D9F-574D-FA49-DD3B71AECD9B}"/>
              </a:ext>
            </a:extLst>
          </p:cNvPr>
          <p:cNvSpPr txBox="1"/>
          <p:nvPr/>
        </p:nvSpPr>
        <p:spPr>
          <a:xfrm>
            <a:off x="11704760" y="6238347"/>
            <a:ext cx="9508881" cy="45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94962B-625F-FF94-9116-79768B63E6EE}"/>
              </a:ext>
            </a:extLst>
          </p:cNvPr>
          <p:cNvSpPr txBox="1"/>
          <p:nvPr/>
        </p:nvSpPr>
        <p:spPr>
          <a:xfrm>
            <a:off x="11704760" y="5634291"/>
            <a:ext cx="9508881" cy="64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>
                <a:solidFill>
                  <a:srgbClr val="235078"/>
                </a:solidFill>
                <a:latin typeface="Libre Baskerville" panose="02000000000000000000" pitchFamily="2" charset="0"/>
              </a:rPr>
              <a:t>Materials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A21A06-EADD-0A53-5F78-5957444E80ED}"/>
              </a:ext>
            </a:extLst>
          </p:cNvPr>
          <p:cNvSpPr txBox="1"/>
          <p:nvPr/>
        </p:nvSpPr>
        <p:spPr>
          <a:xfrm>
            <a:off x="11704760" y="14400688"/>
            <a:ext cx="9508881" cy="45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3F7217B-B2FF-90B0-60F3-74D28449EF4A}"/>
              </a:ext>
            </a:extLst>
          </p:cNvPr>
          <p:cNvSpPr txBox="1"/>
          <p:nvPr/>
        </p:nvSpPr>
        <p:spPr>
          <a:xfrm>
            <a:off x="11704760" y="13796632"/>
            <a:ext cx="9508881" cy="64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>
                <a:solidFill>
                  <a:srgbClr val="235078"/>
                </a:solidFill>
                <a:latin typeface="Libre Baskerville" panose="02000000000000000000" pitchFamily="2" charset="0"/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966B0C1-8D55-C018-0DDF-24ECB748EE8F}"/>
              </a:ext>
            </a:extLst>
          </p:cNvPr>
          <p:cNvSpPr txBox="1"/>
          <p:nvPr/>
        </p:nvSpPr>
        <p:spPr>
          <a:xfrm>
            <a:off x="22421117" y="6238348"/>
            <a:ext cx="9508881" cy="45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799FCA-2E98-7BBE-7161-D4BC1AAD087D}"/>
              </a:ext>
            </a:extLst>
          </p:cNvPr>
          <p:cNvSpPr txBox="1"/>
          <p:nvPr/>
        </p:nvSpPr>
        <p:spPr>
          <a:xfrm>
            <a:off x="22421117" y="5634291"/>
            <a:ext cx="9508881" cy="64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>
                <a:solidFill>
                  <a:srgbClr val="235078"/>
                </a:solidFill>
                <a:latin typeface="Libre Baskerville" panose="02000000000000000000" pitchFamily="2" charset="0"/>
              </a:rPr>
              <a:t>Results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ersuadingsapphire|08-2022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3654</TotalTime>
  <Words>103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Montserrat Light</vt:lpstr>
      <vt:lpstr>Calibri</vt:lpstr>
      <vt:lpstr>Libre Baskerville</vt:lpstr>
      <vt:lpstr>Calibri Light</vt:lpstr>
      <vt:lpstr>Arial</vt:lpstr>
      <vt:lpstr>Times New Roman</vt:lpstr>
      <vt:lpstr>Office Theme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to make a scientific poster</dc:title>
  <dc:subject>Free Poster Presentation Example</dc:subject>
  <dc:creator>Graphicsland/MakeSigns.com</dc:creator>
  <cp:keywords>scientific, research, template, custom, poster, presentation, symposium, printing, PowerPoint, create, design, example, sample, download</cp:keywords>
  <dc:description>This is a free template from MakeSigns.com to help you create the perfect scientific poster.</dc:description>
  <cp:lastModifiedBy>Contactus Contactus</cp:lastModifiedBy>
  <cp:revision>300</cp:revision>
  <cp:lastPrinted>2006-11-15T16:04:57Z</cp:lastPrinted>
  <dcterms:modified xsi:type="dcterms:W3CDTF">2024-12-19T05:14:53Z</dcterms:modified>
  <cp:category>templates for scientific poster</cp:category>
</cp:coreProperties>
</file>