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32918400" cy="5120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00050" indent="5715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801688" indent="112713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203325" indent="168275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604963" indent="223838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2">
          <p15:clr>
            <a:srgbClr val="A4A3A4"/>
          </p15:clr>
        </p15:guide>
        <p15:guide id="2" orient="horz" pos="25522">
          <p15:clr>
            <a:srgbClr val="A4A3A4"/>
          </p15:clr>
        </p15:guide>
        <p15:guide id="3" orient="horz" pos="4847">
          <p15:clr>
            <a:srgbClr val="A4A3A4"/>
          </p15:clr>
        </p15:guide>
        <p15:guide id="4" orient="horz" pos="2768">
          <p15:clr>
            <a:srgbClr val="A4A3A4"/>
          </p15:clr>
        </p15:guide>
        <p15:guide id="5" pos="4397">
          <p15:clr>
            <a:srgbClr val="A4A3A4"/>
          </p15:clr>
        </p15:guide>
        <p15:guide id="6" pos="4973">
          <p15:clr>
            <a:srgbClr val="A4A3A4"/>
          </p15:clr>
        </p15:guide>
        <p15:guide id="7" pos="9050">
          <p15:clr>
            <a:srgbClr val="A4A3A4"/>
          </p15:clr>
        </p15:guide>
        <p15:guide id="8" pos="14502">
          <p15:clr>
            <a:srgbClr val="A4A3A4"/>
          </p15:clr>
        </p15:guide>
        <p15:guide id="9" pos="680">
          <p15:clr>
            <a:srgbClr val="A4A3A4"/>
          </p15:clr>
        </p15:guide>
        <p15:guide id="10" pos="9652">
          <p15:clr>
            <a:srgbClr val="A4A3A4"/>
          </p15:clr>
        </p15:guide>
        <p15:guide id="11" pos="13928">
          <p15:clr>
            <a:srgbClr val="A4A3A4"/>
          </p15:clr>
        </p15:guide>
        <p15:guide id="12" pos="182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C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>
      <p:cViewPr>
        <p:scale>
          <a:sx n="20" d="100"/>
          <a:sy n="20" d="100"/>
        </p:scale>
        <p:origin x="1792" y="152"/>
      </p:cViewPr>
      <p:guideLst>
        <p:guide orient="horz" pos="932"/>
        <p:guide orient="horz" pos="25522"/>
        <p:guide orient="horz" pos="4847"/>
        <p:guide orient="horz" pos="2768"/>
        <p:guide pos="4397"/>
        <p:guide pos="4973"/>
        <p:guide pos="9050"/>
        <p:guide pos="14502"/>
        <p:guide pos="680"/>
        <p:guide pos="9652"/>
        <p:guide pos="13928"/>
        <p:guide pos="182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1B4CA8-9901-1C8C-505D-0D826C175B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513265-FE42-CB3C-029E-F86A063BEE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FF5FFA-6833-EC4E-9010-8699C9483EDE}" type="datetime1">
              <a:rPr lang="en-US" altLang="en-US"/>
              <a:pPr/>
              <a:t>12/19/24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0E8ED6E-1C08-9183-60EE-910F2DE21F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669463" y="3840163"/>
            <a:ext cx="13579475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DDB9A7F-06E1-7EDB-A20A-5D99ECD8C9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2AAB4-A649-06C7-ED38-9D4440B42B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5109E-CE64-8E2F-5A73-11EA56D1F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98352FB-F2E4-7D45-A261-2C6F4D7612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00050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2pPr>
    <a:lvl3pPr marL="801688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3pPr>
    <a:lvl4pPr marL="1203325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4pPr>
    <a:lvl5pPr marL="1604963" algn="l" defTabSz="40005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pitchFamily="-111" charset="-128"/>
        <a:cs typeface="ＭＳ Ｐゴシック" charset="0"/>
      </a:defRPr>
    </a:lvl5pPr>
    <a:lvl6pPr marL="200701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8420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9822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1226" algn="l" defTabSz="40140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85BE19AE-B53F-279E-DF85-E17DD4BDE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72F19B7D-4AF0-9A4D-FDDD-431B80C28F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9600">
                <a:solidFill>
                  <a:srgbClr val="000000"/>
                </a:solidFill>
                <a:ea typeface="ＭＳ Ｐゴシック" panose="020B0600070205080204" pitchFamily="34" charset="-128"/>
              </a:rPr>
              <a:t>Copyright Colin Purrington (</a:t>
            </a:r>
            <a:r>
              <a:rPr lang="en-US" altLang="en-US" sz="96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http://colinpurrington.com/tips/academic/posterdesign).</a:t>
            </a:r>
            <a:endParaRPr lang="en-US" altLang="en-US" sz="960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249B0CD2-0B19-99C3-D11F-69374A00FC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287997D-293C-E347-8F54-693FCF899238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9862" y="13294779"/>
            <a:ext cx="25727559" cy="91713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9717" y="24249246"/>
            <a:ext cx="21187843" cy="10937957"/>
          </a:xfrm>
        </p:spPr>
        <p:txBody>
          <a:bodyPr/>
          <a:lstStyle>
            <a:lvl1pPr marL="0" indent="0" algn="ctr">
              <a:buNone/>
              <a:defRPr/>
            </a:lvl1pPr>
            <a:lvl2pPr marL="401404" indent="0" algn="ctr">
              <a:buNone/>
              <a:defRPr/>
            </a:lvl2pPr>
            <a:lvl3pPr marL="802806" indent="0" algn="ctr">
              <a:buNone/>
              <a:defRPr/>
            </a:lvl3pPr>
            <a:lvl4pPr marL="1204209" indent="0" algn="ctr">
              <a:buNone/>
              <a:defRPr/>
            </a:lvl4pPr>
            <a:lvl5pPr marL="1605613" indent="0" algn="ctr">
              <a:buNone/>
              <a:defRPr/>
            </a:lvl5pPr>
            <a:lvl6pPr marL="2007016" indent="0" algn="ctr">
              <a:buNone/>
              <a:defRPr/>
            </a:lvl6pPr>
            <a:lvl7pPr marL="2408420" indent="0" algn="ctr">
              <a:buNone/>
              <a:defRPr/>
            </a:lvl7pPr>
            <a:lvl8pPr marL="2809822" indent="0" algn="ctr">
              <a:buNone/>
              <a:defRPr/>
            </a:lvl8pPr>
            <a:lvl9pPr marL="321122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9C9641-7F54-24F9-E814-2ECCFFBD4D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5FC740-C46E-CCD6-6E21-8AA2CCDDD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69BC6B-43B9-5E01-192F-794BA5952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6AD62C-C939-574C-969C-76BE676047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4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32CF81-BB28-A095-8137-B6532C06D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2FAC22-83E7-5978-EB53-CBD4D79FA9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803262-BB89-E4A4-D755-659E8FBAC1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CAB9CB-85FE-804B-B846-345C7B770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31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66000" y="3803522"/>
            <a:ext cx="6431420" cy="342358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9858" y="3803522"/>
            <a:ext cx="19206058" cy="34235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01CB49-549A-EDB0-2DE9-A83B442DB3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3E611B-2CE9-90EF-8B77-8C18BD404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E530B8-DDB2-6D0F-73DC-E984D1A1CB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5FE52-99B6-6445-9255-3481DB126D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53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B40E27-9A48-66A3-964F-F66CE21F1F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C4A4A5-C00E-0B27-EF48-79E9087609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9BFFB5-4916-6B75-F9FC-F6A38F8ED3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BCCC0-383E-6346-873E-04D9C20F1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78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8" y="27499678"/>
            <a:ext cx="25727559" cy="849858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8" y="18138436"/>
            <a:ext cx="25727559" cy="936124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1404" indent="0">
              <a:buNone/>
              <a:defRPr sz="1600"/>
            </a:lvl2pPr>
            <a:lvl3pPr marL="802806" indent="0">
              <a:buNone/>
              <a:defRPr sz="1400"/>
            </a:lvl3pPr>
            <a:lvl4pPr marL="1204209" indent="0">
              <a:buNone/>
              <a:defRPr sz="1200"/>
            </a:lvl4pPr>
            <a:lvl5pPr marL="1605613" indent="0">
              <a:buNone/>
              <a:defRPr sz="1200"/>
            </a:lvl5pPr>
            <a:lvl6pPr marL="2007016" indent="0">
              <a:buNone/>
              <a:defRPr sz="1200"/>
            </a:lvl6pPr>
            <a:lvl7pPr marL="2408420" indent="0">
              <a:buNone/>
              <a:defRPr sz="1200"/>
            </a:lvl7pPr>
            <a:lvl8pPr marL="2809822" indent="0">
              <a:buNone/>
              <a:defRPr sz="1200"/>
            </a:lvl8pPr>
            <a:lvl9pPr marL="321122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AC4710-B7F8-0D08-5B3E-717277766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343202-6200-A1CB-A081-5A5F3749C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CE7D03-69B4-5D6A-944C-7D8FB2D489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31FAE4-8B3B-224A-8EF6-D47A80C09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188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9862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78679" y="12364022"/>
            <a:ext cx="12818739" cy="256753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7F40FA-53E1-03C3-A2B6-C0355A3CBE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CF7384-EEA8-DC6F-E4A8-5DA59747CF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5BEE8A-7945-32DC-DC7F-DC43F3003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2E699-E4DE-1C4D-80F4-2ABE83CCB6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32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4" y="1712924"/>
            <a:ext cx="27240172" cy="71323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553" y="9580000"/>
            <a:ext cx="13373301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553" y="13571325"/>
            <a:ext cx="13373301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730" y="9580000"/>
            <a:ext cx="13377994" cy="39913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404" indent="0">
              <a:buNone/>
              <a:defRPr sz="1800" b="1"/>
            </a:lvl2pPr>
            <a:lvl3pPr marL="802806" indent="0">
              <a:buNone/>
              <a:defRPr sz="1600" b="1"/>
            </a:lvl3pPr>
            <a:lvl4pPr marL="1204209" indent="0">
              <a:buNone/>
              <a:defRPr sz="1400" b="1"/>
            </a:lvl4pPr>
            <a:lvl5pPr marL="1605613" indent="0">
              <a:buNone/>
              <a:defRPr sz="1400" b="1"/>
            </a:lvl5pPr>
            <a:lvl6pPr marL="2007016" indent="0">
              <a:buNone/>
              <a:defRPr sz="1400" b="1"/>
            </a:lvl6pPr>
            <a:lvl7pPr marL="2408420" indent="0">
              <a:buNone/>
              <a:defRPr sz="1400" b="1"/>
            </a:lvl7pPr>
            <a:lvl8pPr marL="2809822" indent="0">
              <a:buNone/>
              <a:defRPr sz="1400" b="1"/>
            </a:lvl8pPr>
            <a:lvl9pPr marL="3211226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730" y="13571325"/>
            <a:ext cx="13377994" cy="2465580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00F629F-83FE-4EFA-B918-87AA1DC88A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8F8809F-4A17-5A27-CABF-357E1E3690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8DC439-F650-2B78-90A4-430E693AE5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993181-D0AA-1A42-9F3A-8978AF6B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79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075E823-5203-7CB5-CE9F-5614179E6B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CB1465-E44A-1625-5D29-E8DF8B3A61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E7D7CE-0557-B4DB-23C4-DD605F70C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A8917-739F-AB4A-8920-E2E424D34C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5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21E857-77CF-EB08-6AE9-D8257945EE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20F685A-38CC-743C-B929-9A10750412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87ADC2-D193-EC12-A408-F6FBF4A31E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AC452C-BAC1-6F4F-915B-72AB13855D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28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553" y="1704671"/>
            <a:ext cx="9957724" cy="725000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78" y="1704673"/>
            <a:ext cx="16920247" cy="3652245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553" y="8954681"/>
            <a:ext cx="9957724" cy="29272448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DE392-CB70-6D9F-705D-99B74C0CE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C72F3-8139-8A01-F826-21C604D72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7724A4-26EF-4811-B69D-98375A2160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202C53-80DE-AD41-9F78-59A1DDD6C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32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224" y="29955556"/>
            <a:ext cx="18160740" cy="353729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224" y="3824162"/>
            <a:ext cx="18160740" cy="25675303"/>
          </a:xfrm>
        </p:spPr>
        <p:txBody>
          <a:bodyPr/>
          <a:lstStyle>
            <a:lvl1pPr marL="0" indent="0">
              <a:buNone/>
              <a:defRPr sz="2800"/>
            </a:lvl1pPr>
            <a:lvl2pPr marL="401404" indent="0">
              <a:buNone/>
              <a:defRPr sz="2500"/>
            </a:lvl2pPr>
            <a:lvl3pPr marL="802806" indent="0">
              <a:buNone/>
              <a:defRPr sz="2100"/>
            </a:lvl3pPr>
            <a:lvl4pPr marL="1204209" indent="0">
              <a:buNone/>
              <a:defRPr sz="1800"/>
            </a:lvl4pPr>
            <a:lvl5pPr marL="1605613" indent="0">
              <a:buNone/>
              <a:defRPr sz="1800"/>
            </a:lvl5pPr>
            <a:lvl6pPr marL="2007016" indent="0">
              <a:buNone/>
              <a:defRPr sz="1800"/>
            </a:lvl6pPr>
            <a:lvl7pPr marL="2408420" indent="0">
              <a:buNone/>
              <a:defRPr sz="1800"/>
            </a:lvl7pPr>
            <a:lvl8pPr marL="2809822" indent="0">
              <a:buNone/>
              <a:defRPr sz="1800"/>
            </a:lvl8pPr>
            <a:lvl9pPr marL="3211226" indent="0">
              <a:buNone/>
              <a:defRPr sz="1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224" y="33492851"/>
            <a:ext cx="18160740" cy="5021140"/>
          </a:xfrm>
        </p:spPr>
        <p:txBody>
          <a:bodyPr/>
          <a:lstStyle>
            <a:lvl1pPr marL="0" indent="0">
              <a:buNone/>
              <a:defRPr sz="1200"/>
            </a:lvl1pPr>
            <a:lvl2pPr marL="401404" indent="0">
              <a:buNone/>
              <a:defRPr sz="1100"/>
            </a:lvl2pPr>
            <a:lvl3pPr marL="802806" indent="0">
              <a:buNone/>
              <a:defRPr sz="900"/>
            </a:lvl3pPr>
            <a:lvl4pPr marL="1204209" indent="0">
              <a:buNone/>
              <a:defRPr sz="800"/>
            </a:lvl4pPr>
            <a:lvl5pPr marL="1605613" indent="0">
              <a:buNone/>
              <a:defRPr sz="800"/>
            </a:lvl5pPr>
            <a:lvl6pPr marL="2007016" indent="0">
              <a:buNone/>
              <a:defRPr sz="800"/>
            </a:lvl6pPr>
            <a:lvl7pPr marL="2408420" indent="0">
              <a:buNone/>
              <a:defRPr sz="800"/>
            </a:lvl7pPr>
            <a:lvl8pPr marL="2809822" indent="0">
              <a:buNone/>
              <a:defRPr sz="800"/>
            </a:lvl8pPr>
            <a:lvl9pPr marL="3211226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E02AA5-213E-BC6A-5108-598B50ECD3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5227F5-2946-FE43-9223-FE9AD33FCC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14D191-3E9F-8F23-86BC-F8F4015B61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CAB12-63A9-C844-88DB-C5578EC4C0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60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58A7A40-517F-8E42-7B65-7D0E5F4D9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803650"/>
            <a:ext cx="25727025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BADA70C-204A-6096-840B-8C55720E6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65038"/>
            <a:ext cx="25727025" cy="256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12E564F-DE38-BEF3-3493-A31F15B5A55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381E37-3AEE-9D50-DF35-2FFA83F755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75" y="38990588"/>
            <a:ext cx="9585325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ctr">
              <a:defRPr sz="5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27E83A6-81FD-EF71-E438-640DA537FF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1600" y="38990588"/>
            <a:ext cx="63055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818" tIns="178910" rIns="357818" bIns="178910" numCol="1" anchor="t" anchorCtr="0" compatLnSpc="1">
            <a:prstTxWarp prst="textNoShape">
              <a:avLst/>
            </a:prstTxWarp>
          </a:bodyPr>
          <a:lstStyle>
            <a:lvl1pPr algn="r">
              <a:defRPr sz="5400">
                <a:latin typeface="Times New Roman" panose="02020603050405020304" pitchFamily="18" charset="0"/>
              </a:defRPr>
            </a:lvl1pPr>
          </a:lstStyle>
          <a:p>
            <a:fld id="{3C83F7AE-740E-0447-A56B-09EA5B86F5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3576638" rtl="0" eaLnBrk="0" fontAlgn="base" hangingPunct="0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401404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6pPr>
      <a:lvl7pPr marL="802806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7pPr>
      <a:lvl8pPr marL="1204209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8pPr>
      <a:lvl9pPr marL="1605613" algn="ctr" defTabSz="357778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Times New Roman" pitchFamily="-65" charset="0"/>
        </a:defRPr>
      </a:lvl9pPr>
    </p:titleStyle>
    <p:bodyStyle>
      <a:lvl1pPr marL="1341438" indent="-1341438" algn="l" defTabSz="3576638" rtl="0" eaLnBrk="0" fontAlgn="base" hangingPunct="0">
        <a:spcBef>
          <a:spcPct val="20000"/>
        </a:spcBef>
        <a:spcAft>
          <a:spcPct val="0"/>
        </a:spcAft>
        <a:buChar char="•"/>
        <a:defRPr sz="126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2906713" indent="-1117600" algn="l" defTabSz="3576638" rtl="0" eaLnBrk="0" fontAlgn="base" hangingPunct="0">
        <a:spcBef>
          <a:spcPct val="20000"/>
        </a:spcBef>
        <a:spcAft>
          <a:spcPct val="0"/>
        </a:spcAft>
        <a:buChar char="–"/>
        <a:defRPr sz="110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2pPr>
      <a:lvl3pPr marL="4471988" indent="-893763" algn="l" defTabSz="3576638" rtl="0" eaLnBrk="0" fontAlgn="base" hangingPunct="0">
        <a:spcBef>
          <a:spcPct val="20000"/>
        </a:spcBef>
        <a:spcAft>
          <a:spcPct val="0"/>
        </a:spcAft>
        <a:buChar char="•"/>
        <a:defRPr sz="94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3pPr>
      <a:lvl4pPr marL="6261100" indent="-893763" algn="l" defTabSz="3576638" rtl="0" eaLnBrk="0" fontAlgn="base" hangingPunct="0">
        <a:spcBef>
          <a:spcPct val="20000"/>
        </a:spcBef>
        <a:spcAft>
          <a:spcPct val="0"/>
        </a:spcAft>
        <a:buChar char="–"/>
        <a:defRPr sz="78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4pPr>
      <a:lvl5pPr marL="8050213" indent="-892175" algn="l" defTabSz="3576638" rtl="0" eaLnBrk="0" fontAlgn="base" hangingPunct="0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  <a:cs typeface="ＭＳ Ｐゴシック" charset="0"/>
        </a:defRPr>
      </a:lvl5pPr>
      <a:lvl6pPr marL="845176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6pPr>
      <a:lvl7pPr marL="8853171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7pPr>
      <a:lvl8pPr marL="9254574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8pPr>
      <a:lvl9pPr marL="9655978" indent="-893401" algn="l" defTabSz="3577785" rtl="0" fontAlgn="base">
        <a:spcBef>
          <a:spcPct val="20000"/>
        </a:spcBef>
        <a:spcAft>
          <a:spcPct val="0"/>
        </a:spcAft>
        <a:buChar char="»"/>
        <a:defRPr sz="78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404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80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4209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613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701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8420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9822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1226" algn="l" defTabSz="40140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C7306AA1-4FDC-74C9-2AEE-884F4BC79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267275" cy="42794238"/>
          </a:xfrm>
          <a:prstGeom prst="rect">
            <a:avLst/>
          </a:prstGeom>
          <a:solidFill>
            <a:srgbClr val="191919">
              <a:alpha val="7843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lIns="80280" tIns="40140" rIns="80280" bIns="40140"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" name="Rectangle 180">
            <a:extLst>
              <a:ext uri="{FF2B5EF4-FFF2-40B4-BE49-F238E27FC236}">
                <a16:creationId xmlns:a16="http://schemas.microsoft.com/office/drawing/2014/main" id="{A7DDBB40-8E9A-74FB-2B5D-6FA756954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195507"/>
            <a:ext cx="30267275" cy="3527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8000" b="1" dirty="0">
                <a:latin typeface="Avenir Book" panose="02000503020000020003" pitchFamily="2" charset="0"/>
              </a:rPr>
              <a:t> Efficacy and safety of </a:t>
            </a:r>
            <a:r>
              <a:rPr lang="en-US" sz="8000" b="1" dirty="0" err="1">
                <a:latin typeface="Avenir Book" panose="02000503020000020003" pitchFamily="2" charset="0"/>
              </a:rPr>
              <a:t>galcanezumab</a:t>
            </a:r>
            <a:r>
              <a:rPr lang="en-US" sz="8000" b="1" dirty="0">
                <a:latin typeface="Avenir Book" panose="02000503020000020003" pitchFamily="2" charset="0"/>
              </a:rPr>
              <a:t> for cluster headache preventive treatment: a systematic review and meta-analysis</a:t>
            </a:r>
          </a:p>
          <a:p>
            <a:pPr algn="ctr">
              <a:lnSpc>
                <a:spcPct val="90000"/>
              </a:lnSpc>
              <a:defRPr/>
            </a:pPr>
            <a:endParaRPr lang="en-US" sz="8800" b="1" dirty="0">
              <a:ln>
                <a:solidFill>
                  <a:schemeClr val="bg1"/>
                </a:solidFill>
              </a:ln>
              <a:solidFill>
                <a:srgbClr val="0070C0"/>
              </a:solidFill>
              <a:latin typeface="+mj-lt"/>
              <a:ea typeface="ＭＳ Ｐゴシック" charset="0"/>
              <a:cs typeface="Avenir Heavy"/>
            </a:endParaRPr>
          </a:p>
        </p:txBody>
      </p:sp>
      <p:sp>
        <p:nvSpPr>
          <p:cNvPr id="14340" name="Text Box 14">
            <a:extLst>
              <a:ext uri="{FF2B5EF4-FFF2-40B4-BE49-F238E27FC236}">
                <a16:creationId xmlns:a16="http://schemas.microsoft.com/office/drawing/2014/main" id="{7DD0C44C-0763-6221-C287-83098EAE9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1163"/>
            <a:ext cx="302672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0" tIns="274320" rIns="274320" bIns="27432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spcAft>
                <a:spcPts val="600"/>
              </a:spcAft>
            </a:pPr>
            <a:r>
              <a:rPr lang="en-US" altLang="en-US" sz="5400" b="1" dirty="0">
                <a:latin typeface="Avenir Medium" panose="02000503020000020003" pitchFamily="2" charset="0"/>
              </a:rPr>
              <a:t>Jordan Smith</a:t>
            </a:r>
            <a:r>
              <a:rPr lang="en-US" altLang="en-US" sz="5400" b="1" dirty="0">
                <a:latin typeface="Avenir Book" panose="02000503020000020003" pitchFamily="2" charset="0"/>
              </a:rPr>
              <a:t>, Department of Neurology, UFC University, USA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1E93D6-FF38-15E2-17DE-6AF0385DCF9B}"/>
              </a:ext>
            </a:extLst>
          </p:cNvPr>
          <p:cNvSpPr txBox="1"/>
          <p:nvPr/>
        </p:nvSpPr>
        <p:spPr>
          <a:xfrm>
            <a:off x="1252538" y="4260850"/>
            <a:ext cx="3151187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DO. NOT.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PUT. LOGOS.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4391BE-A125-B9E8-4546-58DE52876273}"/>
              </a:ext>
            </a:extLst>
          </p:cNvPr>
          <p:cNvSpPr txBox="1"/>
          <p:nvPr/>
        </p:nvSpPr>
        <p:spPr>
          <a:xfrm>
            <a:off x="25804813" y="4260850"/>
            <a:ext cx="3151187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DO. NOT.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PUT. LOGOS.</a:t>
            </a:r>
          </a:p>
          <a:p>
            <a:pPr algn="ctr">
              <a:defRPr/>
            </a:pPr>
            <a:r>
              <a:rPr lang="en-US" sz="3600" dirty="0">
                <a:solidFill>
                  <a:schemeClr val="accent1">
                    <a:lumMod val="90000"/>
                  </a:schemeClr>
                </a:solidFill>
                <a:latin typeface="Avenir Book"/>
                <a:ea typeface="ＭＳ Ｐゴシック" charset="0"/>
                <a:cs typeface="Avenir Book"/>
              </a:rPr>
              <a:t>HERE.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5F781449-B6EE-9953-9668-EA2A10DF7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7437438"/>
            <a:ext cx="7315200" cy="1338897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800" b="1" dirty="0">
                <a:latin typeface="Avenir Heavy" panose="02000503020000020003" pitchFamily="2" charset="0"/>
              </a:rPr>
              <a:t>Introduction</a:t>
            </a:r>
          </a:p>
          <a:p>
            <a:pPr eaLnBrk="1" hangingPunct="1">
              <a:spcBef>
                <a:spcPct val="100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r>
              <a:rPr lang="en-US" altLang="ja-JP" sz="4800" dirty="0">
                <a:latin typeface="Avenir Book" panose="02000503020000020003" pitchFamily="2" charset="0"/>
              </a:rPr>
              <a:t>. </a:t>
            </a:r>
            <a:endParaRPr lang="en-US" altLang="en-US" sz="4800" dirty="0">
              <a:latin typeface="Avenir Book" panose="02000503020000020003" pitchFamily="2" charset="0"/>
            </a:endParaRPr>
          </a:p>
        </p:txBody>
      </p:sp>
      <p:sp>
        <p:nvSpPr>
          <p:cNvPr id="14344" name="Text Box 11">
            <a:extLst>
              <a:ext uri="{FF2B5EF4-FFF2-40B4-BE49-F238E27FC236}">
                <a16:creationId xmlns:a16="http://schemas.microsoft.com/office/drawing/2014/main" id="{9D7C1543-DD66-0E26-8511-5A6A1E611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1926550"/>
            <a:ext cx="7315200" cy="1394301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00"/>
                </a:solidFill>
                <a:latin typeface="Avenir Heavy" panose="02000503020000020003" pitchFamily="2" charset="0"/>
              </a:rPr>
              <a:t>Materials and methods</a:t>
            </a:r>
            <a:r>
              <a:rPr lang="en-US" altLang="en-US" sz="4800" dirty="0">
                <a:solidFill>
                  <a:srgbClr val="FF8000"/>
                </a:solidFill>
                <a:latin typeface="Avenir Book" panose="02000503020000020003" pitchFamily="2" charset="0"/>
              </a:rPr>
              <a:t>	</a:t>
            </a:r>
            <a:endParaRPr lang="en-US" altLang="en-US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sz="4800" dirty="0">
              <a:latin typeface="Avenir Book" panose="02000503020000020003" pitchFamily="2" charset="0"/>
            </a:endParaRPr>
          </a:p>
        </p:txBody>
      </p:sp>
      <p:sp>
        <p:nvSpPr>
          <p:cNvPr id="14345" name="Text Box 12">
            <a:extLst>
              <a:ext uri="{FF2B5EF4-FFF2-40B4-BE49-F238E27FC236}">
                <a16:creationId xmlns:a16="http://schemas.microsoft.com/office/drawing/2014/main" id="{A8D1DDF7-63CC-75B1-1B8E-2BE55DB98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8363" y="7437438"/>
            <a:ext cx="10899775" cy="28392437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en-US" sz="4800" b="1" dirty="0">
                <a:solidFill>
                  <a:srgbClr val="000000"/>
                </a:solidFill>
                <a:latin typeface="Avenir Heavy" panose="02000503020000020003" pitchFamily="2" charset="0"/>
              </a:rPr>
              <a:t>Results</a:t>
            </a:r>
          </a:p>
          <a:p>
            <a:pPr eaLnBrk="1" hangingPunct="1">
              <a:spcBef>
                <a:spcPts val="500"/>
              </a:spcBef>
            </a:pPr>
            <a:endParaRPr lang="en-US" altLang="ja-JP" sz="48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4800" dirty="0">
              <a:solidFill>
                <a:schemeClr val="accent2"/>
              </a:solidFill>
              <a:latin typeface="Avenir Book" panose="02000503020000020003" pitchFamily="2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i="1" dirty="0">
              <a:solidFill>
                <a:schemeClr val="accent2"/>
              </a:solidFill>
              <a:latin typeface="Avenir Book" panose="02000503020000020003" pitchFamily="2" charset="0"/>
            </a:endParaRPr>
          </a:p>
        </p:txBody>
      </p:sp>
      <p:sp>
        <p:nvSpPr>
          <p:cNvPr id="14347" name="Text Box 13">
            <a:extLst>
              <a:ext uri="{FF2B5EF4-FFF2-40B4-BE49-F238E27FC236}">
                <a16:creationId xmlns:a16="http://schemas.microsoft.com/office/drawing/2014/main" id="{9B186662-8D69-C04C-A9F7-B5EAED5DD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4138" y="7437438"/>
            <a:ext cx="7315200" cy="28452762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00"/>
                </a:solidFill>
                <a:latin typeface="Avenir Heavy" panose="02000503020000020003" pitchFamily="2" charset="0"/>
              </a:rPr>
              <a:t>Conclusions</a:t>
            </a:r>
          </a:p>
        </p:txBody>
      </p:sp>
      <p:sp>
        <p:nvSpPr>
          <p:cNvPr id="14348" name="Text Box 15">
            <a:extLst>
              <a:ext uri="{FF2B5EF4-FFF2-40B4-BE49-F238E27FC236}">
                <a16:creationId xmlns:a16="http://schemas.microsoft.com/office/drawing/2014/main" id="{8E8E097F-44AE-D3AC-5206-C49A91ED1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37079238"/>
            <a:ext cx="9372600" cy="4657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0000"/>
                </a:solidFill>
                <a:latin typeface="Avenir Heavy" panose="02000503020000020003" pitchFamily="2" charset="0"/>
              </a:rPr>
              <a:t>Literature cited</a:t>
            </a:r>
          </a:p>
          <a:p>
            <a:pPr eaLnBrk="1" hangingPunct="1"/>
            <a:br>
              <a:rPr lang="en-US" altLang="en-US" dirty="0">
                <a:latin typeface="Avenir Book" panose="02000503020000020003" pitchFamily="2" charset="0"/>
              </a:rPr>
            </a:br>
            <a:endParaRPr lang="en-US" altLang="en-US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dirty="0">
              <a:latin typeface="Avenir Book" panose="02000503020000020003" pitchFamily="2" charset="0"/>
            </a:endParaRPr>
          </a:p>
        </p:txBody>
      </p:sp>
      <p:sp>
        <p:nvSpPr>
          <p:cNvPr id="14349" name="Text Box 16">
            <a:extLst>
              <a:ext uri="{FF2B5EF4-FFF2-40B4-BE49-F238E27FC236}">
                <a16:creationId xmlns:a16="http://schemas.microsoft.com/office/drawing/2014/main" id="{FE66876B-DBF8-C952-953D-ECCFFEE40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4488" y="37079238"/>
            <a:ext cx="9372600" cy="4657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000000"/>
                </a:solidFill>
                <a:latin typeface="Avenir Heavy" panose="02000503020000020003" pitchFamily="2" charset="0"/>
              </a:rPr>
              <a:t>Acknowledgments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3600">
                <a:latin typeface="Avenir Book" panose="02000503020000020003" pitchFamily="2" charset="0"/>
              </a:rPr>
              <a:t>Be brief. </a:t>
            </a:r>
          </a:p>
        </p:txBody>
      </p:sp>
      <p:sp>
        <p:nvSpPr>
          <p:cNvPr id="14350" name="Text Box 70">
            <a:extLst>
              <a:ext uri="{FF2B5EF4-FFF2-40B4-BE49-F238E27FC236}">
                <a16:creationId xmlns:a16="http://schemas.microsoft.com/office/drawing/2014/main" id="{02B7F8D9-E105-EA5E-C3CB-05989AF55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0713" y="37079238"/>
            <a:ext cx="9372600" cy="4657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914400" tIns="457200" rIns="914400" bIns="914400"/>
          <a:lstStyle>
            <a:lvl1pPr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en-US" sz="4400" b="1" dirty="0">
                <a:solidFill>
                  <a:srgbClr val="000000"/>
                </a:solidFill>
                <a:latin typeface="Avenir Heavy" panose="02000503020000020003" pitchFamily="2" charset="0"/>
              </a:rPr>
              <a:t>Further information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en-US" sz="3600" dirty="0">
                <a:solidFill>
                  <a:srgbClr val="000000"/>
                </a:solidFill>
                <a:latin typeface="Avenir Book" panose="02000503020000020003" pitchFamily="2" charset="0"/>
              </a:rPr>
              <a:t>Email us on </a:t>
            </a:r>
            <a:r>
              <a:rPr lang="en-US" altLang="en-US" sz="3600" dirty="0" err="1">
                <a:solidFill>
                  <a:srgbClr val="000000"/>
                </a:solidFill>
                <a:latin typeface="Avenir Book" panose="02000503020000020003" pitchFamily="2" charset="0"/>
              </a:rPr>
              <a:t>info@neurologyconf.com</a:t>
            </a:r>
            <a:endParaRPr lang="en-US" altLang="en-US" sz="3600" dirty="0">
              <a:latin typeface="Avenir Book" panose="02000503020000020003" pitchFamily="2" charset="0"/>
            </a:endParaRPr>
          </a:p>
          <a:p>
            <a:pPr eaLnBrk="1" hangingPunct="1">
              <a:spcBef>
                <a:spcPct val="10000"/>
              </a:spcBef>
            </a:pPr>
            <a:endParaRPr lang="en-US" altLang="en-US" dirty="0">
              <a:latin typeface="Avenir Book" panose="02000503020000020003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6579</TotalTime>
  <Words>90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Helvetica</vt:lpstr>
      <vt:lpstr>ＭＳ Ｐゴシック</vt:lpstr>
      <vt:lpstr>Arial</vt:lpstr>
      <vt:lpstr>Times New Roman</vt:lpstr>
      <vt:lpstr>Calibri</vt:lpstr>
      <vt:lpstr>ヒラギノ角ゴ Pro W3</vt:lpstr>
      <vt:lpstr>Avenir Medium</vt:lpstr>
      <vt:lpstr>Avenir Book</vt:lpstr>
      <vt:lpstr>Avenir Heavy</vt:lpstr>
      <vt:lpstr>Default Design</vt:lpstr>
      <vt:lpstr>PowerPoint Presentation</vt:lpstr>
    </vt:vector>
  </TitlesOfParts>
  <Manager/>
  <Company/>
  <LinksUpToDate>false</LinksUpToDate>
  <SharedDoc>false</SharedDoc>
  <HyperlinkBase>https://colinpurrington.com/tips/poster-design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Portrait-style poster template for conference</dc:title>
  <dc:subject>conference poster</dc:subject>
  <dc:creator>Colin Purrington</dc:creator>
  <cp:keywords>poster, conference, session, meeting, symposium, research, presentation</cp:keywords>
  <dc:description>Copyright Colin Purrington 2019</dc:description>
  <cp:lastModifiedBy>Contactus Contactus</cp:lastModifiedBy>
  <cp:revision>579</cp:revision>
  <cp:lastPrinted>2011-10-30T12:54:45Z</cp:lastPrinted>
  <dcterms:created xsi:type="dcterms:W3CDTF">2012-06-12T14:08:55Z</dcterms:created>
  <dcterms:modified xsi:type="dcterms:W3CDTF">2024-12-19T05:29:48Z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