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37441188" cy="51206400"/>
  <p:embeddedFontLst>
    <p:embeddedFont>
      <p:font typeface="Quattrocento" panose="02020502030000000404" pitchFamily="18" charset="0"/>
      <p:regular r:id="rId5"/>
      <p:bold r:id="rId6"/>
    </p:embeddedFont>
    <p:embeddedFont>
      <p:font typeface="Quattrocento Sans" panose="020B0502050000020003" pitchFamily="34" charset="0"/>
      <p:regular r:id="rId7"/>
    </p:embeddedFont>
  </p:embeddedFontLst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52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 autoAdjust="0"/>
  </p:normalViewPr>
  <p:slideViewPr>
    <p:cSldViewPr>
      <p:cViewPr varScale="1">
        <p:scale>
          <a:sx n="22" d="100"/>
          <a:sy n="22" d="100"/>
        </p:scale>
        <p:origin x="1656" y="384"/>
      </p:cViewPr>
      <p:guideLst>
        <p:guide orient="horz" pos="9552"/>
        <p:guide pos="25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22425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5373688"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1216938" y="0"/>
            <a:ext cx="1622425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5373688"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53722588"/>
            <a:ext cx="16224250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5373688"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1216938" y="53722588"/>
            <a:ext cx="16224250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5373688">
              <a:defRPr sz="7100" smtClean="0"/>
            </a:lvl1pPr>
          </a:lstStyle>
          <a:p>
            <a:pPr>
              <a:defRPr/>
            </a:pPr>
            <a:fld id="{C3821831-2B9E-4755-9FF2-D0B0BEF81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8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22425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5392738"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207412" y="0"/>
            <a:ext cx="16225838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5392738"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3113" y="4241800"/>
            <a:ext cx="28274962" cy="21205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44913" y="26860500"/>
            <a:ext cx="29952950" cy="254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53713062"/>
            <a:ext cx="16224250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5392738"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207412" y="53713062"/>
            <a:ext cx="16225838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5392738">
              <a:defRPr sz="7100" smtClean="0"/>
            </a:lvl1pPr>
          </a:lstStyle>
          <a:p>
            <a:pPr>
              <a:defRPr/>
            </a:pPr>
            <a:fld id="{A7A3E3C6-57BD-4827-A686-7B170B46C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35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defTabSz="5392738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5392738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5392738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5392738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5392738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53927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53927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53927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53927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8013D4E7-0005-4E28-B809-46F629ED953E}" type="slidenum">
              <a:rPr lang="en-US" sz="7100"/>
              <a:pPr eaLnBrk="1" hangingPunct="1"/>
              <a:t>1</a:t>
            </a:fld>
            <a:endParaRPr lang="en-US" sz="7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170F5-3801-D1D6-F950-55E2A1436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092DA-AE17-3D46-722B-A0A0BE0B7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CAEB9-59A0-2BD9-B42F-6F3A0C34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76488-686B-1C76-40F4-4D0683CB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4E7AE-C952-683F-FC85-370A299C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64D7D-464A-4708-9759-403F89E210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A55E7-14CD-D05C-B140-5580F39F1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98E72-2919-E18D-5A04-970CE104B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3C0EA-EA15-7EA5-2EEE-2509B741E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98230-C50F-11A0-CE64-AD5C3CA8E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5353-7348-F2BC-F525-DDBB589C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84F10-113F-4F09-A76B-2176B34E0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5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E397D-BB52-F477-3BA2-320C60EB2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AF57A-71B0-8809-0A56-523960B96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D6700-3663-4755-103A-44431986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AAD5A-984E-1B39-36C8-FA421FB2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E87B3-F260-4552-2442-AC40D6FA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F5895-A9FE-429D-AE19-E169F67F1C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5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7E0C-BAE9-BAB6-2732-E11A9A20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B6743-04BE-5A71-F7AF-9B3F80801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67AC7-DD6C-D0C9-A70D-768AABC7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EB03-7E4C-398E-FB0E-C3C8A3C0A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BA2B1-BBFF-5BBD-CB90-A61E3E36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A6E67-DA7B-4FCC-A18A-FC7C8A034C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996B-90C3-40ED-B932-BAE73B3AD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719BA-800A-26C4-6E68-A8DC8A687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8B479-0FD5-AB29-3676-72482E76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C985D-E3A7-63B7-5B72-A6A0E1B1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F8E0E-79E0-9609-681A-D7A607D06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7E099-5C0A-4709-9BBB-71DECD41A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4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FD85-F0BE-5A76-78CB-8FC2586F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0004-CCA2-BAA2-8907-7C5892720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ED71A-65F4-491C-7F21-606252590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EA2DC-F0CB-BA91-8E71-63F6C0814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12F51-5939-58C1-3D0D-09F78284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C092-CE33-1BE3-59FB-BBC90EF5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D45C2-6D5F-448B-95B1-CD0C538780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E7DF-60BB-355A-157B-BD61D4BCC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B0AB0-3570-4D43-4524-6DF3191CB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FFEC4-49A5-5EDF-4686-E54B44B74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C1C890-4011-E2AE-F755-127CC93AD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11083-9128-4F16-D6F8-EC3E6DDE2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33FF86-6256-47D2-CB4D-6F095E2D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73042-2F6B-3A39-FCBE-8A22797A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E2375-9105-A5E2-6CD6-08FB77B3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10943-C3CC-4B71-9F28-BF9409E4CB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2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AAEA4-3591-F04E-5D59-6E574577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9A698-B8BF-875B-7903-FB36F54B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2713B-7798-4563-A598-0E40254E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CA89A-0279-989F-4D78-7DEB1A37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8326B-3987-4EE9-9239-5FDA69C81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5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ADC52-4AB6-BE8D-87B4-C39B7ECAF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67E55-9E8A-62AC-9F1A-F3EBF1C3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995A1-65F5-1A79-3E8E-EC487CDE1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3B20C-577A-4608-AF62-749557E31E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AB7D-7363-10A6-2A60-024AF9F6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012AB-A18F-237E-7B1D-70EF11383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11A55-21B5-3AA9-68A4-DE0E37F7F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BA019-4C31-AC0C-1EAA-579008FA7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A474F-E9B1-312B-038F-C64FE158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94C85-EAD2-7B23-06A9-18DF6AF3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A0EE2-436D-4402-9038-3DA719D29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E3615-FFE2-C56A-9047-29EAEB91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68363-15BA-68E3-4530-62D9E1272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70F83-5205-5AD9-9A4C-89405A5A8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098C-5A18-DA0B-FABF-BD125292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ADC56-5DDE-5F49-796D-B1B54936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B0698-7BE8-F3DF-3751-8A9BE276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1286E-2D26-43B2-8CD4-A2F0A623D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C4CC0-678C-977C-071B-34F69CA5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4A012-40C0-3C5F-BE6D-68DE4076D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74BDE-E4AF-FC55-2B5B-A1078E644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197AE-EE1B-F75A-0A7C-4E772C570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A9309-8416-1522-847D-4F0DDC3B9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D58424-6508-4C08-B0AB-A12183DAE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4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1">
                <a:lumMod val="85000"/>
              </a:schemeClr>
            </a:gs>
            <a:gs pos="13968">
              <a:srgbClr val="FEFAF8"/>
            </a:gs>
            <a:gs pos="97000">
              <a:schemeClr val="accent2">
                <a:lumMod val="25000"/>
                <a:lumOff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0">
            <a:extLst>
              <a:ext uri="{FF2B5EF4-FFF2-40B4-BE49-F238E27FC236}">
                <a16:creationId xmlns:a16="http://schemas.microsoft.com/office/drawing/2014/main" id="{6E6FAECA-7B53-459F-9726-99A6AE0B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467600"/>
            <a:ext cx="9601200" cy="10820401"/>
          </a:xfrm>
          <a:prstGeom prst="round2DiagRect">
            <a:avLst>
              <a:gd name="adj1" fmla="val 6827"/>
              <a:gd name="adj2" fmla="val 0"/>
            </a:avLst>
          </a:prstGeom>
          <a:solidFill>
            <a:schemeClr val="tx1">
              <a:alpha val="11000"/>
            </a:schemeClr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endParaRPr lang="en-US" sz="3600" b="1" dirty="0">
              <a:noFill/>
              <a:latin typeface="Quattrocento" panose="02020802030000000404" pitchFamily="18" charset="0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609600" y="609599"/>
            <a:ext cx="42672000" cy="6208923"/>
          </a:xfrm>
          <a:prstGeom prst="round2DiagRect">
            <a:avLst/>
          </a:prstGeom>
          <a:solidFill>
            <a:srgbClr val="B41E1E"/>
          </a:solidFill>
          <a:ln w="9525">
            <a:noFill/>
            <a:miter lim="800000"/>
          </a:ln>
        </p:spPr>
        <p:txBody>
          <a:bodyPr lIns="109721" tIns="54861" rIns="109721" bIns="54861" anchor="ctr"/>
          <a:lstStyle>
            <a:defPPr>
              <a:defRPr kern="1200"/>
            </a:defPPr>
          </a:lstStyle>
          <a:p>
            <a:pPr algn="ctr" defTabSz="3762375">
              <a:defRPr/>
            </a:pPr>
            <a:endParaRPr lang="en-US" sz="4400" b="1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itle 11">
            <a:extLst>
              <a:ext uri="{FF2B5EF4-FFF2-40B4-BE49-F238E27FC236}">
                <a16:creationId xmlns:a16="http://schemas.microsoft.com/office/drawing/2014/main" id="{D3A698E4-5105-47D7-8AAB-C4BA53E6D379}"/>
              </a:ext>
            </a:extLst>
          </p:cNvPr>
          <p:cNvSpPr txBox="1"/>
          <p:nvPr/>
        </p:nvSpPr>
        <p:spPr>
          <a:xfrm>
            <a:off x="1371600" y="1254500"/>
            <a:ext cx="4114800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>
                <a:solidFill>
                  <a:schemeClr val="bg1"/>
                </a:solidFill>
                <a:latin typeface="Quattrocento" panose="02020802030000000404" pitchFamily="18" charset="0"/>
              </a:rPr>
              <a:t>This Scientific Poster Template Is Provided By PosterNerd</a:t>
            </a:r>
            <a:br>
              <a:rPr lang="en-US" sz="8500" b="1">
                <a:solidFill>
                  <a:schemeClr val="bg1"/>
                </a:solidFill>
                <a:latin typeface="Quattrocento" panose="02020802030000000404" pitchFamily="18" charset="0"/>
              </a:rPr>
            </a:br>
            <a:r>
              <a:rPr lang="en-US" sz="8500" b="1">
                <a:solidFill>
                  <a:schemeClr val="bg1"/>
                </a:solidFill>
                <a:latin typeface="Quattrocento" panose="02020802030000000404" pitchFamily="18" charset="0"/>
              </a:rPr>
              <a:t>Enter A Title And Add Logos To Your Poster</a:t>
            </a:r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9FEE118B-FBC6-45D8-93CE-3A87E15AD5C3}"/>
              </a:ext>
            </a:extLst>
          </p:cNvPr>
          <p:cNvSpPr txBox="1"/>
          <p:nvPr/>
        </p:nvSpPr>
        <p:spPr>
          <a:xfrm>
            <a:off x="1371600" y="4240163"/>
            <a:ext cx="41148000" cy="2025170"/>
          </a:xfrm>
          <a:prstGeom prst="rect">
            <a:avLst/>
          </a:prstGeom>
        </p:spPr>
        <p:txBody>
          <a:bodyPr lIns="128016" tIns="64008" rIns="128016" bIns="64008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>
                <a:solidFill>
                  <a:schemeClr val="bg1"/>
                </a:solidFill>
                <a:latin typeface="Quattrocento Sans" panose="020B0502050000020003" pitchFamily="34" charset="0"/>
              </a:rPr>
              <a:t>Add Author Names and Information</a:t>
            </a:r>
          </a:p>
          <a:p>
            <a:pPr algn="ctr"/>
            <a:r>
              <a:rPr lang="en-US" sz="5600">
                <a:solidFill>
                  <a:schemeClr val="bg1"/>
                </a:solidFill>
                <a:latin typeface="Quattrocento Sans" panose="020B0502050000020003" pitchFamily="34" charset="0"/>
              </a:rPr>
              <a:t>Include University or Department Names if Needed</a:t>
            </a: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5DEA53B-8C55-4281-8C92-1B2F1CBC7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3200" y="7467601"/>
            <a:ext cx="9601200" cy="873301"/>
          </a:xfrm>
          <a:prstGeom prst="round2DiagRect">
            <a:avLst>
              <a:gd name="adj1" fmla="val 30177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Methodology</a:t>
            </a: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092E1FA2-37D8-400C-9B5C-644E01207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56800" y="7467601"/>
            <a:ext cx="9601200" cy="873301"/>
          </a:xfrm>
          <a:prstGeom prst="round2DiagRect">
            <a:avLst>
              <a:gd name="adj1" fmla="val 30177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Results</a:t>
            </a: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E3FEBAB5-D47E-42BA-A84C-C1EA43E9E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80400" y="7467601"/>
            <a:ext cx="9601200" cy="873301"/>
          </a:xfrm>
          <a:prstGeom prst="round2DiagRect">
            <a:avLst>
              <a:gd name="adj1" fmla="val 30178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Conclusion</a:t>
            </a: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C7AAC99D-FA63-4F20-9BC9-620B7B595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69665"/>
            <a:ext cx="9601200" cy="873301"/>
          </a:xfrm>
          <a:prstGeom prst="round2DiagRect">
            <a:avLst>
              <a:gd name="adj1" fmla="val 30178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Introduction</a:t>
            </a: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48ED2435-580E-419E-B71D-5D8F033EB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82859" y="25415698"/>
            <a:ext cx="9601200" cy="873301"/>
          </a:xfrm>
          <a:prstGeom prst="round2DiagRect">
            <a:avLst>
              <a:gd name="adj1" fmla="val 33555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Quattrocento" panose="02020802030000000404" pitchFamily="18" charset="0"/>
              </a:rPr>
              <a:t>Acknowledgements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683D493E-8A89-4457-BD64-BF0D722F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857202"/>
            <a:ext cx="9144000" cy="67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 b="1">
                <a:latin typeface="Quattrocento" panose="02020802030000000404" pitchFamily="18" charset="0"/>
                <a:cs typeface="Arial" pitchFamily="34" charset="0"/>
              </a:rPr>
              <a:t>Abstract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7CC5E4-5857-4AD9-BC53-ECDA642EB874}"/>
              </a:ext>
            </a:extLst>
          </p:cNvPr>
          <p:cNvSpPr txBox="1"/>
          <p:nvPr/>
        </p:nvSpPr>
        <p:spPr>
          <a:xfrm>
            <a:off x="838200" y="86583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Quattrocento Sans" panose="020B050205000002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B6AC4A-C17C-4A50-801D-9D770B2D4747}"/>
              </a:ext>
            </a:extLst>
          </p:cNvPr>
          <p:cNvSpPr txBox="1"/>
          <p:nvPr/>
        </p:nvSpPr>
        <p:spPr>
          <a:xfrm>
            <a:off x="609600" y="20193000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Quattrocento Sans" panose="020B050205000002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B570BB-CDF7-4286-A7F3-F8768DEAAF9D}"/>
              </a:ext>
            </a:extLst>
          </p:cNvPr>
          <p:cNvSpPr txBox="1"/>
          <p:nvPr/>
        </p:nvSpPr>
        <p:spPr>
          <a:xfrm>
            <a:off x="11633200" y="8541381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Quattrocento Sans" panose="020B050205000002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E3C904-59ED-485A-8B57-6B7A61F73626}"/>
              </a:ext>
            </a:extLst>
          </p:cNvPr>
          <p:cNvSpPr txBox="1"/>
          <p:nvPr/>
        </p:nvSpPr>
        <p:spPr>
          <a:xfrm>
            <a:off x="22656800" y="8541381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Quattrocento Sans" panose="020B050205000002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02AB78DF-FFEE-448D-966C-EA5988806A81}"/>
              </a:ext>
            </a:extLst>
          </p:cNvPr>
          <p:cNvSpPr txBox="1"/>
          <p:nvPr/>
        </p:nvSpPr>
        <p:spPr>
          <a:xfrm>
            <a:off x="33680400" y="854138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Quattrocento Sans" panose="020B050205000002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39259EE9-8D55-4A34-BCDD-8F3F221271A7}"/>
              </a:ext>
            </a:extLst>
          </p:cNvPr>
          <p:cNvSpPr txBox="1"/>
          <p:nvPr/>
        </p:nvSpPr>
        <p:spPr>
          <a:xfrm>
            <a:off x="33680400" y="26517600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Quattrocento Sans" panose="020B050205000002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melancholymedallion|08-202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3359</TotalTime>
  <Words>103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Quattrocento Sans</vt:lpstr>
      <vt:lpstr>Calibri</vt:lpstr>
      <vt:lpstr>Quattrocento</vt:lpstr>
      <vt:lpstr>Calibri Light</vt:lpstr>
      <vt:lpstr>Arial</vt:lpstr>
      <vt:lpstr>Office Theme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Contactus Contactus</cp:lastModifiedBy>
  <cp:revision>161</cp:revision>
  <cp:lastPrinted>2006-08-04T02:22:52Z</cp:lastPrinted>
  <dcterms:modified xsi:type="dcterms:W3CDTF">2024-12-19T05:17:15Z</dcterms:modified>
  <cp:category>science research poster</cp:category>
</cp:coreProperties>
</file>