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2918400"/>
  <p:notesSz cx="37441188" cy="51206400"/>
  <p:embeddedFontLst>
    <p:embeddedFont>
      <p:font typeface="Quattrocento" panose="02020502030000000404" pitchFamily="18" charset="0"/>
      <p:regular r:id="rId5"/>
      <p:bold r:id="rId6"/>
    </p:embeddedFont>
    <p:embeddedFont>
      <p:font typeface="Quattrocento Sans" panose="020B0502050000020003" pitchFamily="34" charset="0"/>
      <p:regular r:id="rId7"/>
    </p:embeddedFont>
  </p:embeddedFontLst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52">
          <p15:clr>
            <a:srgbClr val="A4A3A4"/>
          </p15:clr>
        </p15:guide>
        <p15:guide id="2" pos="2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 autoAdjust="0"/>
  </p:normalViewPr>
  <p:slideViewPr>
    <p:cSldViewPr>
      <p:cViewPr varScale="1">
        <p:scale>
          <a:sx n="22" d="100"/>
          <a:sy n="22" d="100"/>
        </p:scale>
        <p:origin x="1656" y="384"/>
      </p:cViewPr>
      <p:guideLst>
        <p:guide orient="horz" pos="9552"/>
        <p:guide pos="25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handoutMaster" Target="handoutMasters/handoutMaster1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6224250" cy="282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7031" tIns="268519" rIns="537031" bIns="268519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defTabSz="5373688">
              <a:defRPr sz="71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21216938" y="0"/>
            <a:ext cx="16224250" cy="282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7031" tIns="268519" rIns="537031" bIns="268519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r" defTabSz="5373688">
              <a:defRPr sz="71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53722588"/>
            <a:ext cx="16224250" cy="282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7031" tIns="268519" rIns="537031" bIns="268519" anchor="b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defTabSz="5373688">
              <a:defRPr sz="71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1216938" y="53722588"/>
            <a:ext cx="16224250" cy="282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7031" tIns="268519" rIns="537031" bIns="268519" anchor="b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r" defTabSz="5373688">
              <a:defRPr sz="7100" smtClean="0"/>
            </a:lvl1pPr>
          </a:lstStyle>
          <a:p>
            <a:pPr>
              <a:defRPr/>
            </a:pPr>
            <a:fld id="{C3821831-2B9E-4755-9FF2-D0B0BEF81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688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6224250" cy="282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9231" tIns="269615" rIns="539231" bIns="269615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defTabSz="5392738">
              <a:defRPr sz="71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21207412" y="0"/>
            <a:ext cx="16225838" cy="282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9231" tIns="269615" rIns="539231" bIns="269615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r" defTabSz="5392738">
              <a:defRPr sz="71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83113" y="4241800"/>
            <a:ext cx="28274962" cy="21205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744913" y="26860500"/>
            <a:ext cx="29952950" cy="254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9231" tIns="269615" rIns="539231" bIns="269615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53713062"/>
            <a:ext cx="16224250" cy="282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9231" tIns="269615" rIns="539231" bIns="269615" anchor="b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defTabSz="5392738">
              <a:defRPr sz="71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1207412" y="53713062"/>
            <a:ext cx="16225838" cy="282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9231" tIns="269615" rIns="539231" bIns="269615" anchor="b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r" defTabSz="5392738">
              <a:defRPr sz="7100" smtClean="0"/>
            </a:lvl1pPr>
          </a:lstStyle>
          <a:p>
            <a:pPr>
              <a:defRPr/>
            </a:pPr>
            <a:fld id="{A7A3E3C6-57BD-4827-A686-7B170B46C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735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defPPr>
              <a:defRPr kern="1200"/>
            </a:defPPr>
            <a:lvl1pPr defTabSz="5392738" eaLnBrk="0" hangingPunct="0">
              <a:defRPr sz="3000">
                <a:solidFill>
                  <a:schemeClr val="tx1"/>
                </a:solidFill>
                <a:latin typeface="Arial"/>
              </a:defRPr>
            </a:lvl1pPr>
            <a:lvl2pPr marL="742950" indent="-285750" defTabSz="5392738" eaLnBrk="0" hangingPunct="0">
              <a:defRPr sz="3000">
                <a:solidFill>
                  <a:schemeClr val="tx1"/>
                </a:solidFill>
                <a:latin typeface="Arial"/>
              </a:defRPr>
            </a:lvl2pPr>
            <a:lvl3pPr marL="1143000" indent="-228600" defTabSz="5392738" eaLnBrk="0" hangingPunct="0">
              <a:defRPr sz="3000">
                <a:solidFill>
                  <a:schemeClr val="tx1"/>
                </a:solidFill>
                <a:latin typeface="Arial"/>
              </a:defRPr>
            </a:lvl3pPr>
            <a:lvl4pPr marL="1600200" indent="-228600" defTabSz="5392738" eaLnBrk="0" hangingPunct="0">
              <a:defRPr sz="3000">
                <a:solidFill>
                  <a:schemeClr val="tx1"/>
                </a:solidFill>
                <a:latin typeface="Arial"/>
              </a:defRPr>
            </a:lvl4pPr>
            <a:lvl5pPr marL="2057400" indent="-228600" defTabSz="5392738" eaLnBrk="0" hangingPunct="0">
              <a:defRPr sz="3000">
                <a:solidFill>
                  <a:schemeClr val="tx1"/>
                </a:solidFill>
                <a:latin typeface="Arial"/>
              </a:defRPr>
            </a:lvl5pPr>
            <a:lvl6pPr marL="2514600" indent="-228600" defTabSz="5392738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6pPr>
            <a:lvl7pPr marL="2971800" indent="-228600" defTabSz="5392738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7pPr>
            <a:lvl8pPr marL="3429000" indent="-228600" defTabSz="5392738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8pPr>
            <a:lvl9pPr marL="3886200" indent="-228600" defTabSz="5392738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fld id="{8013D4E7-0005-4E28-B809-46F629ED953E}" type="slidenum">
              <a:rPr lang="en-US" sz="7100"/>
              <a:pPr eaLnBrk="1" hangingPunct="1"/>
              <a:t>1</a:t>
            </a:fld>
            <a:endParaRPr lang="en-US" sz="71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>
            <a:defPPr>
              <a:defRPr kern="1200"/>
            </a:defPPr>
          </a:lstStyle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170F5-3801-D1D6-F950-55E2A1436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0" y="5387342"/>
            <a:ext cx="32918400" cy="1146048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D092DA-AE17-3D46-722B-A0A0BE0B7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CAEB9-59A0-2BD9-B42F-6F3A0C34D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76488-686B-1C76-40F4-4D0683CB3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4E7AE-C952-683F-FC85-370A299C2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64D7D-464A-4708-9759-403F89E210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60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A55E7-14CD-D05C-B140-5580F39F1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A98E72-2919-E18D-5A04-970CE104B7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3C0EA-EA15-7EA5-2EEE-2509B741E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98230-C50F-11A0-CE64-AD5C3CA8E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25353-7348-F2BC-F525-DDBB589C0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84F10-113F-4F09-A76B-2176B34E08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54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1E397D-BB52-F477-3BA2-320C60EB22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1409640" y="1752600"/>
            <a:ext cx="9464040" cy="2789682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7AF57A-71B0-8809-0A56-523960B96C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17520" y="1752600"/>
            <a:ext cx="27843480" cy="2789682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D6700-3663-4755-103A-444319863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AAD5A-984E-1B39-36C8-FA421FB2F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E87B3-F260-4552-2442-AC40D6FA6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9F5895-A9FE-429D-AE19-E169F67F1C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50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67E0C-BAE9-BAB6-2732-E11A9A20F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B6743-04BE-5A71-F7AF-9B3F80801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67AC7-DD6C-D0C9-A70D-768AABC72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4EB03-7E4C-398E-FB0E-C3C8A3C0A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BA2B1-BBFF-5BBD-CB90-A61E3E36D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A6E67-DA7B-4FCC-A18A-FC7C8A034C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685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996B-90C3-40ED-B932-BAE73B3AD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660" y="8206745"/>
            <a:ext cx="37856160" cy="13693138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9719BA-800A-26C4-6E68-A8DC8A687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94660" y="22029425"/>
            <a:ext cx="37856160" cy="7200898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8B479-0FD5-AB29-3676-72482E762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C985D-E3A7-63B7-5B72-A6A0E1B16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F8E0E-79E0-9609-681A-D7A607D06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B7E099-5C0A-4709-9BBB-71DECD41AB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49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4FD85-F0BE-5A76-78CB-8FC2586F4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B0004-CCA2-BAA2-8907-7C5892720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EED71A-65F4-491C-7F21-606252590D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AEA2DC-F0CB-BA91-8E71-63F6C0814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12F51-5939-58C1-3D0D-09F782846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C092-CE33-1BE3-59FB-BBC90EF5F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3D45C2-6D5F-448B-95B1-CD0C538780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AE7DF-60BB-355A-157B-BD61D4BCC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37" y="1752603"/>
            <a:ext cx="37856160" cy="6362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DB0AB0-3570-4D43-4524-6DF3191CB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3239" y="8069582"/>
            <a:ext cx="18568033" cy="395477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3FFEC4-49A5-5EDF-4686-E54B44B74D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23239" y="12024360"/>
            <a:ext cx="18568033" cy="176860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C1C890-4011-E2AE-F755-127CC93ADB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2219920" y="8069582"/>
            <a:ext cx="18659477" cy="395477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211083-9128-4F16-D6F8-EC3E6DDE21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2219920" y="12024360"/>
            <a:ext cx="18659477" cy="176860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33FF86-6256-47D2-CB4D-6F095E2D0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973042-2F6B-3A39-FCBE-8A22797AC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5E2375-9105-A5E2-6CD6-08FB77B36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610943-C3CC-4B71-9F28-BF9409E4CB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21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AAEA4-3591-F04E-5D59-6E5745771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49A698-B8BF-875B-7903-FB36F54B8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12713B-7798-4563-A598-0E40254E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6CA89A-0279-989F-4D78-7DEB1A37A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78326B-3987-4EE9-9239-5FDA69C812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54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1ADC52-4AB6-BE8D-87B4-C39B7ECAF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367E55-9E8A-62AC-9F1A-F3EBF1C30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995A1-65F5-1A79-3E8E-EC487CDE1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F3B20C-577A-4608-AF62-749557E31E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61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6AB7D-7363-10A6-2A60-024AF9F60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39" y="2194560"/>
            <a:ext cx="14156053" cy="76809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012AB-A18F-237E-7B1D-70EF11383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B11A55-21B5-3AA9-68A4-DE0E37F7FC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3239" y="9875520"/>
            <a:ext cx="14156053" cy="1829562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BA019-4C31-AC0C-1EAA-579008FA7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2A474F-E9B1-312B-038F-C64FE1583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94C85-EAD2-7B23-06A9-18DF6AF3E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A0EE2-436D-4402-9038-3DA719D297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83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E3615-FFE2-C56A-9047-29EAEB918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39" y="2194560"/>
            <a:ext cx="14156053" cy="76809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768363-15BA-68E3-4530-62D9E1272C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E70F83-5205-5AD9-9A4C-89405A5A82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3239" y="9875520"/>
            <a:ext cx="14156053" cy="1829562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14098C-5A18-DA0B-FABF-BD1252922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8ADC56-5DDE-5F49-796D-B1B549365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B0698-7BE8-F3DF-3751-8A9BE276F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C1286E-2D26-43B2-8CD4-A2F0A623D1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09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8C4CC0-678C-977C-071B-34F69CA5E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0" y="1752603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04A012-40C0-3C5F-BE6D-68DE4076DA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74BDE-E4AF-FC55-2B5B-A1078E6446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1752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197AE-EE1B-F75A-0A7C-4E772C5707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38960" y="30510482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A9309-8416-1522-847D-4F0DDC3B9D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99816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D58424-6508-4C08-B0AB-A12183DAE9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842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4000">
              <a:schemeClr val="bg1">
                <a:lumMod val="85000"/>
              </a:schemeClr>
            </a:gs>
            <a:gs pos="13968">
              <a:srgbClr val="FEFAF8"/>
            </a:gs>
            <a:gs pos="97000">
              <a:schemeClr val="accent2">
                <a:lumMod val="25000"/>
                <a:lumOff val="7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10">
            <a:extLst>
              <a:ext uri="{FF2B5EF4-FFF2-40B4-BE49-F238E27FC236}">
                <a16:creationId xmlns:a16="http://schemas.microsoft.com/office/drawing/2014/main" id="{6E6FAECA-7B53-459F-9726-99A6AE0B0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7467600"/>
            <a:ext cx="9601200" cy="10820401"/>
          </a:xfrm>
          <a:prstGeom prst="round2DiagRect">
            <a:avLst>
              <a:gd name="adj1" fmla="val 6827"/>
              <a:gd name="adj2" fmla="val 0"/>
            </a:avLst>
          </a:prstGeom>
          <a:solidFill>
            <a:schemeClr val="tx1">
              <a:alpha val="11000"/>
            </a:schemeClr>
          </a:solidFill>
          <a:ln w="12700">
            <a:noFill/>
            <a:miter lim="800000"/>
          </a:ln>
        </p:spPr>
        <p:txBody>
          <a:bodyPr wrap="none" lIns="274320" tIns="73152" rIns="274320" bIns="68563" anchor="ctr" anchorCtr="0"/>
          <a:lstStyle>
            <a:defPPr>
              <a:defRPr kern="1200"/>
            </a:defPPr>
          </a:lstStyle>
          <a:p>
            <a:pPr algn="ctr" defTabSz="4702588">
              <a:defRPr/>
            </a:pPr>
            <a:endParaRPr lang="en-US" sz="3600" b="1" dirty="0">
              <a:noFill/>
              <a:latin typeface="Quattrocento" panose="02020802030000000404" pitchFamily="18" charset="0"/>
            </a:endParaRPr>
          </a:p>
        </p:txBody>
      </p:sp>
      <p:sp>
        <p:nvSpPr>
          <p:cNvPr id="40" name="Rectangle 6"/>
          <p:cNvSpPr>
            <a:spLocks noChangeArrowheads="1"/>
          </p:cNvSpPr>
          <p:nvPr/>
        </p:nvSpPr>
        <p:spPr bwMode="auto">
          <a:xfrm>
            <a:off x="609600" y="609599"/>
            <a:ext cx="42672000" cy="6208923"/>
          </a:xfrm>
          <a:prstGeom prst="round2DiagRect">
            <a:avLst/>
          </a:prstGeom>
          <a:solidFill>
            <a:srgbClr val="B41E1E"/>
          </a:solidFill>
          <a:ln w="9525">
            <a:noFill/>
            <a:miter lim="800000"/>
          </a:ln>
        </p:spPr>
        <p:txBody>
          <a:bodyPr lIns="109721" tIns="54861" rIns="109721" bIns="54861" anchor="ctr"/>
          <a:lstStyle>
            <a:defPPr>
              <a:defRPr kern="1200"/>
            </a:defPPr>
          </a:lstStyle>
          <a:p>
            <a:pPr algn="ctr" defTabSz="3762375">
              <a:defRPr/>
            </a:pPr>
            <a:endParaRPr lang="en-US" sz="4400" b="1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" name="Title 11">
            <a:extLst>
              <a:ext uri="{FF2B5EF4-FFF2-40B4-BE49-F238E27FC236}">
                <a16:creationId xmlns:a16="http://schemas.microsoft.com/office/drawing/2014/main" id="{D3A698E4-5105-47D7-8AAB-C4BA53E6D379}"/>
              </a:ext>
            </a:extLst>
          </p:cNvPr>
          <p:cNvSpPr txBox="1"/>
          <p:nvPr/>
        </p:nvSpPr>
        <p:spPr>
          <a:xfrm>
            <a:off x="1371600" y="1254500"/>
            <a:ext cx="41148000" cy="2746935"/>
          </a:xfrm>
          <a:prstGeom prst="rect">
            <a:avLst/>
          </a:prstGeom>
        </p:spPr>
        <p:txBody>
          <a:bodyPr lIns="128016" tIns="64008" rIns="128016" bIns="64008"/>
          <a:lstStyle>
            <a:defPPr>
              <a:defRPr kern="1200"/>
            </a:defPPr>
            <a:lvl1pPr algn="ctr" defTabSz="4389028" rtl="0" eaLnBrk="1" latinLnBrk="0" hangingPunct="1">
              <a:spcBef>
                <a:spcPct val="0"/>
              </a:spcBef>
              <a:buNone/>
              <a:defRPr sz="1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500" b="1">
                <a:solidFill>
                  <a:schemeClr val="bg1"/>
                </a:solidFill>
                <a:latin typeface="Quattrocento" panose="02020802030000000404" pitchFamily="18" charset="0"/>
              </a:rPr>
              <a:t>This Scientific Poster Template Is Provided By PosterNerd</a:t>
            </a:r>
            <a:br>
              <a:rPr lang="en-US" sz="8500" b="1">
                <a:solidFill>
                  <a:schemeClr val="bg1"/>
                </a:solidFill>
                <a:latin typeface="Quattrocento" panose="02020802030000000404" pitchFamily="18" charset="0"/>
              </a:rPr>
            </a:br>
            <a:r>
              <a:rPr lang="en-US" sz="8500" b="1">
                <a:solidFill>
                  <a:schemeClr val="bg1"/>
                </a:solidFill>
                <a:latin typeface="Quattrocento" panose="02020802030000000404" pitchFamily="18" charset="0"/>
              </a:rPr>
              <a:t>Enter A Title And Add Logos To Your Poster</a:t>
            </a:r>
          </a:p>
        </p:txBody>
      </p:sp>
      <p:sp>
        <p:nvSpPr>
          <p:cNvPr id="39" name="Text Placeholder 16">
            <a:extLst>
              <a:ext uri="{FF2B5EF4-FFF2-40B4-BE49-F238E27FC236}">
                <a16:creationId xmlns:a16="http://schemas.microsoft.com/office/drawing/2014/main" id="{9FEE118B-FBC6-45D8-93CE-3A87E15AD5C3}"/>
              </a:ext>
            </a:extLst>
          </p:cNvPr>
          <p:cNvSpPr txBox="1"/>
          <p:nvPr/>
        </p:nvSpPr>
        <p:spPr>
          <a:xfrm>
            <a:off x="1371600" y="4240163"/>
            <a:ext cx="41148000" cy="2025170"/>
          </a:xfrm>
          <a:prstGeom prst="rect">
            <a:avLst/>
          </a:prstGeom>
        </p:spPr>
        <p:txBody>
          <a:bodyPr lIns="128016" tIns="64008" rIns="128016" bIns="64008">
            <a:spAutoFit/>
          </a:bodyPr>
          <a:lstStyle>
            <a:defPPr>
              <a:defRPr kern="1200"/>
            </a:defPPr>
            <a:lvl1pPr marL="0" indent="0" algn="l" defTabSz="4389028" rtl="0" eaLnBrk="1" latinLnBrk="0" hangingPunct="1">
              <a:spcBef>
                <a:spcPct val="20000"/>
              </a:spcBef>
              <a:buFont typeface="Arial" pitchFamily="34" charset="0"/>
              <a:buNone/>
              <a:defRPr sz="13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6086" indent="-1371572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286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0800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5314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69828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342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857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371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600">
                <a:solidFill>
                  <a:schemeClr val="bg1"/>
                </a:solidFill>
                <a:latin typeface="Quattrocento Sans" panose="020B0502050000020003" pitchFamily="34" charset="0"/>
              </a:rPr>
              <a:t>Add Author Names and Information</a:t>
            </a:r>
          </a:p>
          <a:p>
            <a:pPr algn="ctr"/>
            <a:r>
              <a:rPr lang="en-US" sz="5600">
                <a:solidFill>
                  <a:schemeClr val="bg1"/>
                </a:solidFill>
                <a:latin typeface="Quattrocento Sans" panose="020B0502050000020003" pitchFamily="34" charset="0"/>
              </a:rPr>
              <a:t>Include University or Department Names if Needed</a:t>
            </a:r>
          </a:p>
        </p:txBody>
      </p:sp>
      <p:sp>
        <p:nvSpPr>
          <p:cNvPr id="44" name="Rectangle 10">
            <a:extLst>
              <a:ext uri="{FF2B5EF4-FFF2-40B4-BE49-F238E27FC236}">
                <a16:creationId xmlns:a16="http://schemas.microsoft.com/office/drawing/2014/main" id="{65DEA53B-8C55-4281-8C92-1B2F1CBC7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3200" y="7467601"/>
            <a:ext cx="9601200" cy="873301"/>
          </a:xfrm>
          <a:prstGeom prst="round2DiagRect">
            <a:avLst>
              <a:gd name="adj1" fmla="val 30177"/>
              <a:gd name="adj2" fmla="val 0"/>
            </a:avLst>
          </a:prstGeom>
          <a:solidFill>
            <a:srgbClr val="B41E1E"/>
          </a:solidFill>
          <a:ln w="12700">
            <a:noFill/>
            <a:miter lim="800000"/>
          </a:ln>
        </p:spPr>
        <p:txBody>
          <a:bodyPr wrap="none" lIns="274320" tIns="73152" rIns="274320" bIns="68563" anchor="ctr" anchorCtr="0"/>
          <a:lstStyle>
            <a:defPPr>
              <a:defRPr kern="1200"/>
            </a:defPPr>
          </a:lstStyle>
          <a:p>
            <a:pPr algn="ctr" defTabSz="4702588">
              <a:defRPr/>
            </a:pPr>
            <a:r>
              <a:rPr lang="en-US" sz="3600" b="1">
                <a:solidFill>
                  <a:schemeClr val="bg1"/>
                </a:solidFill>
                <a:latin typeface="Quattrocento" panose="02020802030000000404" pitchFamily="18" charset="0"/>
              </a:rPr>
              <a:t>Methodology</a:t>
            </a:r>
          </a:p>
        </p:txBody>
      </p:sp>
      <p:sp>
        <p:nvSpPr>
          <p:cNvPr id="46" name="Rectangle 10">
            <a:extLst>
              <a:ext uri="{FF2B5EF4-FFF2-40B4-BE49-F238E27FC236}">
                <a16:creationId xmlns:a16="http://schemas.microsoft.com/office/drawing/2014/main" id="{092E1FA2-37D8-400C-9B5C-644E01207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56800" y="7467601"/>
            <a:ext cx="9601200" cy="873301"/>
          </a:xfrm>
          <a:prstGeom prst="round2DiagRect">
            <a:avLst>
              <a:gd name="adj1" fmla="val 30177"/>
              <a:gd name="adj2" fmla="val 0"/>
            </a:avLst>
          </a:prstGeom>
          <a:solidFill>
            <a:srgbClr val="B41E1E"/>
          </a:solidFill>
          <a:ln w="12700">
            <a:noFill/>
            <a:miter lim="800000"/>
          </a:ln>
        </p:spPr>
        <p:txBody>
          <a:bodyPr wrap="none" lIns="274320" tIns="73152" rIns="274320" bIns="68563" anchor="ctr" anchorCtr="0"/>
          <a:lstStyle>
            <a:defPPr>
              <a:defRPr kern="1200"/>
            </a:defPPr>
          </a:lstStyle>
          <a:p>
            <a:pPr algn="ctr" defTabSz="4702588">
              <a:defRPr/>
            </a:pPr>
            <a:r>
              <a:rPr lang="en-US" sz="3600" b="1">
                <a:solidFill>
                  <a:schemeClr val="bg1"/>
                </a:solidFill>
                <a:latin typeface="Quattrocento" panose="02020802030000000404" pitchFamily="18" charset="0"/>
              </a:rPr>
              <a:t>Results</a:t>
            </a:r>
          </a:p>
        </p:txBody>
      </p:sp>
      <p:sp>
        <p:nvSpPr>
          <p:cNvPr id="48" name="Rectangle 10">
            <a:extLst>
              <a:ext uri="{FF2B5EF4-FFF2-40B4-BE49-F238E27FC236}">
                <a16:creationId xmlns:a16="http://schemas.microsoft.com/office/drawing/2014/main" id="{E3FEBAB5-D47E-42BA-A84C-C1EA43E9E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80400" y="7467601"/>
            <a:ext cx="9601200" cy="873301"/>
          </a:xfrm>
          <a:prstGeom prst="round2DiagRect">
            <a:avLst>
              <a:gd name="adj1" fmla="val 30178"/>
              <a:gd name="adj2" fmla="val 0"/>
            </a:avLst>
          </a:prstGeom>
          <a:solidFill>
            <a:srgbClr val="B41E1E"/>
          </a:solidFill>
          <a:ln w="12700">
            <a:noFill/>
            <a:miter lim="800000"/>
          </a:ln>
        </p:spPr>
        <p:txBody>
          <a:bodyPr wrap="none" lIns="274320" tIns="73152" rIns="274320" bIns="68563" anchor="ctr" anchorCtr="0"/>
          <a:lstStyle>
            <a:defPPr>
              <a:defRPr kern="1200"/>
            </a:defPPr>
          </a:lstStyle>
          <a:p>
            <a:pPr algn="ctr" defTabSz="4702588">
              <a:defRPr/>
            </a:pPr>
            <a:r>
              <a:rPr lang="en-US" sz="3600" b="1">
                <a:solidFill>
                  <a:schemeClr val="bg1"/>
                </a:solidFill>
                <a:latin typeface="Quattrocento" panose="02020802030000000404" pitchFamily="18" charset="0"/>
              </a:rPr>
              <a:t>Conclusion</a:t>
            </a:r>
          </a:p>
        </p:txBody>
      </p:sp>
      <p:sp>
        <p:nvSpPr>
          <p:cNvPr id="50" name="Rectangle 10">
            <a:extLst>
              <a:ext uri="{FF2B5EF4-FFF2-40B4-BE49-F238E27FC236}">
                <a16:creationId xmlns:a16="http://schemas.microsoft.com/office/drawing/2014/main" id="{C7AAC99D-FA63-4F20-9BC9-620B7B595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9069665"/>
            <a:ext cx="9601200" cy="873301"/>
          </a:xfrm>
          <a:prstGeom prst="round2DiagRect">
            <a:avLst>
              <a:gd name="adj1" fmla="val 30178"/>
              <a:gd name="adj2" fmla="val 0"/>
            </a:avLst>
          </a:prstGeom>
          <a:solidFill>
            <a:srgbClr val="B41E1E"/>
          </a:solidFill>
          <a:ln w="12700">
            <a:noFill/>
            <a:miter lim="800000"/>
          </a:ln>
        </p:spPr>
        <p:txBody>
          <a:bodyPr wrap="none" lIns="274320" tIns="73152" rIns="274320" bIns="68563" anchor="ctr" anchorCtr="0"/>
          <a:lstStyle>
            <a:defPPr>
              <a:defRPr kern="1200"/>
            </a:defPPr>
          </a:lstStyle>
          <a:p>
            <a:pPr algn="ctr" defTabSz="4702588">
              <a:defRPr/>
            </a:pPr>
            <a:r>
              <a:rPr lang="en-US" sz="3600" b="1">
                <a:solidFill>
                  <a:schemeClr val="bg1"/>
                </a:solidFill>
                <a:latin typeface="Quattrocento" panose="02020802030000000404" pitchFamily="18" charset="0"/>
              </a:rPr>
              <a:t>Introduction</a:t>
            </a:r>
          </a:p>
        </p:txBody>
      </p:sp>
      <p:sp>
        <p:nvSpPr>
          <p:cNvPr id="52" name="Rectangle 10">
            <a:extLst>
              <a:ext uri="{FF2B5EF4-FFF2-40B4-BE49-F238E27FC236}">
                <a16:creationId xmlns:a16="http://schemas.microsoft.com/office/drawing/2014/main" id="{48ED2435-580E-419E-B71D-5D8F033EB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82859" y="25415698"/>
            <a:ext cx="9601200" cy="873301"/>
          </a:xfrm>
          <a:prstGeom prst="round2DiagRect">
            <a:avLst>
              <a:gd name="adj1" fmla="val 33555"/>
              <a:gd name="adj2" fmla="val 0"/>
            </a:avLst>
          </a:prstGeom>
          <a:solidFill>
            <a:srgbClr val="B41E1E"/>
          </a:solidFill>
          <a:ln w="12700">
            <a:noFill/>
            <a:miter lim="800000"/>
          </a:ln>
        </p:spPr>
        <p:txBody>
          <a:bodyPr wrap="none" lIns="274320" tIns="73152" rIns="274320" bIns="68563" anchor="ctr" anchorCtr="0"/>
          <a:lstStyle>
            <a:defPPr>
              <a:defRPr kern="1200"/>
            </a:defPPr>
          </a:lstStyle>
          <a:p>
            <a:pPr algn="ctr" defTabSz="4702588">
              <a:defRPr/>
            </a:pPr>
            <a:r>
              <a:rPr lang="en-US" sz="3600" b="1">
                <a:solidFill>
                  <a:schemeClr val="bg1"/>
                </a:solidFill>
                <a:latin typeface="Quattrocento" panose="02020802030000000404" pitchFamily="18" charset="0"/>
              </a:rPr>
              <a:t>Acknowledgements</a:t>
            </a:r>
          </a:p>
        </p:txBody>
      </p:sp>
      <p:sp>
        <p:nvSpPr>
          <p:cNvPr id="17" name="TextBox 19">
            <a:extLst>
              <a:ext uri="{FF2B5EF4-FFF2-40B4-BE49-F238E27FC236}">
                <a16:creationId xmlns:a16="http://schemas.microsoft.com/office/drawing/2014/main" id="{683D493E-8A89-4457-BD64-BF0D722F3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7857202"/>
            <a:ext cx="9144000" cy="67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3600" b="1">
                <a:latin typeface="Quattrocento" panose="02020802030000000404" pitchFamily="18" charset="0"/>
                <a:cs typeface="Arial" pitchFamily="34" charset="0"/>
              </a:rPr>
              <a:t>Abstract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E7CC5E4-5857-4AD9-BC53-ECDA642EB874}"/>
              </a:ext>
            </a:extLst>
          </p:cNvPr>
          <p:cNvSpPr txBox="1"/>
          <p:nvPr/>
        </p:nvSpPr>
        <p:spPr>
          <a:xfrm>
            <a:off x="838200" y="865839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>
                <a:latin typeface="Quattrocento Sans" panose="020B05020500000200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BB6AC4A-C17C-4A50-801D-9D770B2D4747}"/>
              </a:ext>
            </a:extLst>
          </p:cNvPr>
          <p:cNvSpPr txBox="1"/>
          <p:nvPr/>
        </p:nvSpPr>
        <p:spPr>
          <a:xfrm>
            <a:off x="609600" y="20193000"/>
            <a:ext cx="960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>
                <a:latin typeface="Quattrocento Sans" panose="020B05020500000200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CB570BB-CDF7-4286-A7F3-F8768DEAAF9D}"/>
              </a:ext>
            </a:extLst>
          </p:cNvPr>
          <p:cNvSpPr txBox="1"/>
          <p:nvPr/>
        </p:nvSpPr>
        <p:spPr>
          <a:xfrm>
            <a:off x="11633200" y="8541381"/>
            <a:ext cx="960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>
                <a:latin typeface="Quattrocento Sans" panose="020B05020500000200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1E3C904-59ED-485A-8B57-6B7A61F73626}"/>
              </a:ext>
            </a:extLst>
          </p:cNvPr>
          <p:cNvSpPr txBox="1"/>
          <p:nvPr/>
        </p:nvSpPr>
        <p:spPr>
          <a:xfrm>
            <a:off x="22656800" y="8541381"/>
            <a:ext cx="960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>
                <a:latin typeface="Quattrocento Sans" panose="020B05020500000200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02AB78DF-FFEE-448D-966C-EA5988806A81}"/>
              </a:ext>
            </a:extLst>
          </p:cNvPr>
          <p:cNvSpPr txBox="1"/>
          <p:nvPr/>
        </p:nvSpPr>
        <p:spPr>
          <a:xfrm>
            <a:off x="33680400" y="854138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>
                <a:latin typeface="Quattrocento Sans" panose="020B05020500000200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39259EE9-8D55-4A34-BCDD-8F3F221271A7}"/>
              </a:ext>
            </a:extLst>
          </p:cNvPr>
          <p:cNvSpPr txBox="1"/>
          <p:nvPr/>
        </p:nvSpPr>
        <p:spPr>
          <a:xfrm>
            <a:off x="33680400" y="26517600"/>
            <a:ext cx="960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>
                <a:latin typeface="Quattrocento Sans" panose="020B05020500000200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22.04.14"/>
  <p:tag name="AS_TITLE" val="Aspose.Slides for .NET 4.0 Client Profile"/>
  <p:tag name="AS_VERSION" val="22.4"/>
  <p:tag name="POSTERNERDTEMPLATE" val="melancholymedallion|08-202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3359</TotalTime>
  <Words>103</Words>
  <Application>Microsoft Macintosh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Quattrocento Sans</vt:lpstr>
      <vt:lpstr>Calibri</vt:lpstr>
      <vt:lpstr>Quattrocento</vt:lpstr>
      <vt:lpstr>Calibri Light</vt:lpstr>
      <vt:lpstr>Arial</vt:lpstr>
      <vt:lpstr>Office Theme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poster example</dc:title>
  <dc:subject>Template For Scientific Poster Presentation</dc:subject>
  <dc:creator>Graphicsland/MakeSigns.com</dc:creator>
  <cp:keywords>scientific, research, template, custom, poster, presentation, symposium, printing, PowerPoint, create, design, example, sample, download</cp:keywords>
  <dc:description>Download our scientific poster templates at no cost to you and get one step closer to making a great research poster.</dc:description>
  <cp:lastModifiedBy>Contactus Contactus</cp:lastModifiedBy>
  <cp:revision>161</cp:revision>
  <cp:lastPrinted>2006-08-04T02:22:52Z</cp:lastPrinted>
  <dcterms:modified xsi:type="dcterms:W3CDTF">2024-12-19T05:17:15Z</dcterms:modified>
  <cp:category>science research poster</cp:category>
</cp:coreProperties>
</file>